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3"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F46CF9-831D-4527-91D3-89CB96058C76}"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B18188-692E-49C2-BFF5-DBC1570AC65F}" type="slidenum">
              <a:rPr lang="en-IN" smtClean="0"/>
              <a:t>‹#›</a:t>
            </a:fld>
            <a:endParaRPr lang="en-IN"/>
          </a:p>
        </p:txBody>
      </p:sp>
    </p:spTree>
    <p:extLst>
      <p:ext uri="{BB962C8B-B14F-4D97-AF65-F5344CB8AC3E}">
        <p14:creationId xmlns:p14="http://schemas.microsoft.com/office/powerpoint/2010/main" val="262239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F46CF9-831D-4527-91D3-89CB96058C76}"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B18188-692E-49C2-BFF5-DBC1570AC65F}" type="slidenum">
              <a:rPr lang="en-IN" smtClean="0"/>
              <a:t>‹#›</a:t>
            </a:fld>
            <a:endParaRPr lang="en-IN"/>
          </a:p>
        </p:txBody>
      </p:sp>
    </p:spTree>
    <p:extLst>
      <p:ext uri="{BB962C8B-B14F-4D97-AF65-F5344CB8AC3E}">
        <p14:creationId xmlns:p14="http://schemas.microsoft.com/office/powerpoint/2010/main" val="1753472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F46CF9-831D-4527-91D3-89CB96058C76}"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B18188-692E-49C2-BFF5-DBC1570AC65F}"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33442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F46CF9-831D-4527-91D3-89CB96058C76}"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B18188-692E-49C2-BFF5-DBC1570AC65F}" type="slidenum">
              <a:rPr lang="en-IN" smtClean="0"/>
              <a:t>‹#›</a:t>
            </a:fld>
            <a:endParaRPr lang="en-IN"/>
          </a:p>
        </p:txBody>
      </p:sp>
    </p:spTree>
    <p:extLst>
      <p:ext uri="{BB962C8B-B14F-4D97-AF65-F5344CB8AC3E}">
        <p14:creationId xmlns:p14="http://schemas.microsoft.com/office/powerpoint/2010/main" val="3291756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F46CF9-831D-4527-91D3-89CB96058C76}"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B18188-692E-49C2-BFF5-DBC1570AC65F}"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91020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F46CF9-831D-4527-91D3-89CB96058C76}"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B18188-692E-49C2-BFF5-DBC1570AC65F}" type="slidenum">
              <a:rPr lang="en-IN" smtClean="0"/>
              <a:t>‹#›</a:t>
            </a:fld>
            <a:endParaRPr lang="en-IN"/>
          </a:p>
        </p:txBody>
      </p:sp>
    </p:spTree>
    <p:extLst>
      <p:ext uri="{BB962C8B-B14F-4D97-AF65-F5344CB8AC3E}">
        <p14:creationId xmlns:p14="http://schemas.microsoft.com/office/powerpoint/2010/main" val="1082594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46CF9-831D-4527-91D3-89CB96058C76}"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B18188-692E-49C2-BFF5-DBC1570AC65F}" type="slidenum">
              <a:rPr lang="en-IN" smtClean="0"/>
              <a:t>‹#›</a:t>
            </a:fld>
            <a:endParaRPr lang="en-IN"/>
          </a:p>
        </p:txBody>
      </p:sp>
    </p:spTree>
    <p:extLst>
      <p:ext uri="{BB962C8B-B14F-4D97-AF65-F5344CB8AC3E}">
        <p14:creationId xmlns:p14="http://schemas.microsoft.com/office/powerpoint/2010/main" val="1551534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46CF9-831D-4527-91D3-89CB96058C76}"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B18188-692E-49C2-BFF5-DBC1570AC65F}" type="slidenum">
              <a:rPr lang="en-IN" smtClean="0"/>
              <a:t>‹#›</a:t>
            </a:fld>
            <a:endParaRPr lang="en-IN"/>
          </a:p>
        </p:txBody>
      </p:sp>
    </p:spTree>
    <p:extLst>
      <p:ext uri="{BB962C8B-B14F-4D97-AF65-F5344CB8AC3E}">
        <p14:creationId xmlns:p14="http://schemas.microsoft.com/office/powerpoint/2010/main" val="150872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46CF9-831D-4527-91D3-89CB96058C76}"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B18188-692E-49C2-BFF5-DBC1570AC65F}" type="slidenum">
              <a:rPr lang="en-IN" smtClean="0"/>
              <a:t>‹#›</a:t>
            </a:fld>
            <a:endParaRPr lang="en-IN"/>
          </a:p>
        </p:txBody>
      </p:sp>
    </p:spTree>
    <p:extLst>
      <p:ext uri="{BB962C8B-B14F-4D97-AF65-F5344CB8AC3E}">
        <p14:creationId xmlns:p14="http://schemas.microsoft.com/office/powerpoint/2010/main" val="2832509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F46CF9-831D-4527-91D3-89CB96058C76}"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B18188-692E-49C2-BFF5-DBC1570AC65F}" type="slidenum">
              <a:rPr lang="en-IN" smtClean="0"/>
              <a:t>‹#›</a:t>
            </a:fld>
            <a:endParaRPr lang="en-IN"/>
          </a:p>
        </p:txBody>
      </p:sp>
    </p:spTree>
    <p:extLst>
      <p:ext uri="{BB962C8B-B14F-4D97-AF65-F5344CB8AC3E}">
        <p14:creationId xmlns:p14="http://schemas.microsoft.com/office/powerpoint/2010/main" val="3361340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F46CF9-831D-4527-91D3-89CB96058C76}" type="datetimeFigureOut">
              <a:rPr lang="en-IN" smtClean="0"/>
              <a:t>02-04-2022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8B18188-692E-49C2-BFF5-DBC1570AC65F}" type="slidenum">
              <a:rPr lang="en-IN" smtClean="0"/>
              <a:t>‹#›</a:t>
            </a:fld>
            <a:endParaRPr lang="en-IN"/>
          </a:p>
        </p:txBody>
      </p:sp>
    </p:spTree>
    <p:extLst>
      <p:ext uri="{BB962C8B-B14F-4D97-AF65-F5344CB8AC3E}">
        <p14:creationId xmlns:p14="http://schemas.microsoft.com/office/powerpoint/2010/main" val="265348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F46CF9-831D-4527-91D3-89CB96058C76}" type="datetimeFigureOut">
              <a:rPr lang="en-IN" smtClean="0"/>
              <a:t>02-04-2022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8B18188-692E-49C2-BFF5-DBC1570AC65F}" type="slidenum">
              <a:rPr lang="en-IN" smtClean="0"/>
              <a:t>‹#›</a:t>
            </a:fld>
            <a:endParaRPr lang="en-IN"/>
          </a:p>
        </p:txBody>
      </p:sp>
    </p:spTree>
    <p:extLst>
      <p:ext uri="{BB962C8B-B14F-4D97-AF65-F5344CB8AC3E}">
        <p14:creationId xmlns:p14="http://schemas.microsoft.com/office/powerpoint/2010/main" val="956057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F46CF9-831D-4527-91D3-89CB96058C76}" type="datetimeFigureOut">
              <a:rPr lang="en-IN" smtClean="0"/>
              <a:t>02-04-2022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8B18188-692E-49C2-BFF5-DBC1570AC65F}" type="slidenum">
              <a:rPr lang="en-IN" smtClean="0"/>
              <a:t>‹#›</a:t>
            </a:fld>
            <a:endParaRPr lang="en-IN"/>
          </a:p>
        </p:txBody>
      </p:sp>
    </p:spTree>
    <p:extLst>
      <p:ext uri="{BB962C8B-B14F-4D97-AF65-F5344CB8AC3E}">
        <p14:creationId xmlns:p14="http://schemas.microsoft.com/office/powerpoint/2010/main" val="3926424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46CF9-831D-4527-91D3-89CB96058C76}" type="datetimeFigureOut">
              <a:rPr lang="en-IN" smtClean="0"/>
              <a:t>02-04-2022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8B18188-692E-49C2-BFF5-DBC1570AC65F}" type="slidenum">
              <a:rPr lang="en-IN" smtClean="0"/>
              <a:t>‹#›</a:t>
            </a:fld>
            <a:endParaRPr lang="en-IN"/>
          </a:p>
        </p:txBody>
      </p:sp>
    </p:spTree>
    <p:extLst>
      <p:ext uri="{BB962C8B-B14F-4D97-AF65-F5344CB8AC3E}">
        <p14:creationId xmlns:p14="http://schemas.microsoft.com/office/powerpoint/2010/main" val="289989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F46CF9-831D-4527-91D3-89CB96058C76}" type="datetimeFigureOut">
              <a:rPr lang="en-IN" smtClean="0"/>
              <a:t>02-04-2022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8B18188-692E-49C2-BFF5-DBC1570AC65F}" type="slidenum">
              <a:rPr lang="en-IN" smtClean="0"/>
              <a:t>‹#›</a:t>
            </a:fld>
            <a:endParaRPr lang="en-IN"/>
          </a:p>
        </p:txBody>
      </p:sp>
    </p:spTree>
    <p:extLst>
      <p:ext uri="{BB962C8B-B14F-4D97-AF65-F5344CB8AC3E}">
        <p14:creationId xmlns:p14="http://schemas.microsoft.com/office/powerpoint/2010/main" val="363376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8B18188-692E-49C2-BFF5-DBC1570AC65F}" type="slidenum">
              <a:rPr lang="en-IN" smtClean="0"/>
              <a:t>‹#›</a:t>
            </a:fld>
            <a:endParaRPr lang="en-IN"/>
          </a:p>
        </p:txBody>
      </p:sp>
      <p:sp>
        <p:nvSpPr>
          <p:cNvPr id="5" name="Date Placeholder 4"/>
          <p:cNvSpPr>
            <a:spLocks noGrp="1"/>
          </p:cNvSpPr>
          <p:nvPr>
            <p:ph type="dt" sz="half" idx="10"/>
          </p:nvPr>
        </p:nvSpPr>
        <p:spPr/>
        <p:txBody>
          <a:bodyPr/>
          <a:lstStyle/>
          <a:p>
            <a:fld id="{94F46CF9-831D-4527-91D3-89CB96058C76}" type="datetimeFigureOut">
              <a:rPr lang="en-IN" smtClean="0"/>
              <a:t>02-04-2022</a:t>
            </a:fld>
            <a:endParaRPr lang="en-IN"/>
          </a:p>
        </p:txBody>
      </p:sp>
    </p:spTree>
    <p:extLst>
      <p:ext uri="{BB962C8B-B14F-4D97-AF65-F5344CB8AC3E}">
        <p14:creationId xmlns:p14="http://schemas.microsoft.com/office/powerpoint/2010/main" val="151708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F46CF9-831D-4527-91D3-89CB96058C76}" type="datetimeFigureOut">
              <a:rPr lang="en-IN" smtClean="0"/>
              <a:t>02-04-2022</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B18188-692E-49C2-BFF5-DBC1570AC65F}" type="slidenum">
              <a:rPr lang="en-IN" smtClean="0"/>
              <a:t>‹#›</a:t>
            </a:fld>
            <a:endParaRPr lang="en-IN"/>
          </a:p>
        </p:txBody>
      </p:sp>
    </p:spTree>
    <p:extLst>
      <p:ext uri="{BB962C8B-B14F-4D97-AF65-F5344CB8AC3E}">
        <p14:creationId xmlns:p14="http://schemas.microsoft.com/office/powerpoint/2010/main" val="130567256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8E32E0-BEB3-4A45-9A79-F8D711BD3843}"/>
              </a:ext>
            </a:extLst>
          </p:cNvPr>
          <p:cNvSpPr txBox="1"/>
          <p:nvPr/>
        </p:nvSpPr>
        <p:spPr>
          <a:xfrm>
            <a:off x="2623016" y="1305340"/>
            <a:ext cx="6063784" cy="4154984"/>
          </a:xfrm>
          <a:prstGeom prst="rect">
            <a:avLst/>
          </a:prstGeom>
          <a:noFill/>
        </p:spPr>
        <p:txBody>
          <a:bodyPr wrap="square" rtlCol="0">
            <a:spAutoFit/>
          </a:bodyPr>
          <a:lstStyle/>
          <a:p>
            <a:r>
              <a:rPr lang="en-IN" sz="6600" b="1" dirty="0">
                <a:solidFill>
                  <a:schemeClr val="accent1">
                    <a:lumMod val="50000"/>
                  </a:schemeClr>
                </a:solidFill>
                <a:latin typeface="Times New Roman" panose="02020603050405020304" pitchFamily="18" charset="0"/>
                <a:cs typeface="Times New Roman" panose="02020603050405020304" pitchFamily="18" charset="0"/>
              </a:rPr>
              <a:t>Draft Promotional message and Mood board </a:t>
            </a:r>
          </a:p>
        </p:txBody>
      </p:sp>
    </p:spTree>
    <p:extLst>
      <p:ext uri="{BB962C8B-B14F-4D97-AF65-F5344CB8AC3E}">
        <p14:creationId xmlns:p14="http://schemas.microsoft.com/office/powerpoint/2010/main" val="581904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1A86F3-39A5-40E1-9F3F-1995C626CBA2}"/>
              </a:ext>
            </a:extLst>
          </p:cNvPr>
          <p:cNvSpPr txBox="1"/>
          <p:nvPr/>
        </p:nvSpPr>
        <p:spPr>
          <a:xfrm>
            <a:off x="637953" y="554297"/>
            <a:ext cx="6103088" cy="1323439"/>
          </a:xfrm>
          <a:prstGeom prst="rect">
            <a:avLst/>
          </a:prstGeom>
          <a:noFill/>
        </p:spPr>
        <p:txBody>
          <a:bodyPr wrap="square">
            <a:spAutoFit/>
          </a:bodyPr>
          <a:lstStyle/>
          <a:p>
            <a:r>
              <a:rPr lang="en-IN" sz="4000" b="1" dirty="0">
                <a:solidFill>
                  <a:schemeClr val="accent1">
                    <a:lumMod val="50000"/>
                  </a:schemeClr>
                </a:solidFill>
                <a:latin typeface="Times New Roman" panose="02020603050405020304" pitchFamily="18" charset="0"/>
                <a:cs typeface="Times New Roman" panose="02020603050405020304" pitchFamily="18" charset="0"/>
              </a:rPr>
              <a:t>Drafted Promotional message </a:t>
            </a:r>
            <a:endParaRPr lang="en-IN" sz="4000" dirty="0"/>
          </a:p>
        </p:txBody>
      </p:sp>
      <p:sp>
        <p:nvSpPr>
          <p:cNvPr id="4" name="TextBox 3">
            <a:extLst>
              <a:ext uri="{FF2B5EF4-FFF2-40B4-BE49-F238E27FC236}">
                <a16:creationId xmlns:a16="http://schemas.microsoft.com/office/drawing/2014/main" id="{B10E1C0D-9CFF-4EB5-8BC8-45EEFCAFEDE7}"/>
              </a:ext>
            </a:extLst>
          </p:cNvPr>
          <p:cNvSpPr txBox="1"/>
          <p:nvPr/>
        </p:nvSpPr>
        <p:spPr>
          <a:xfrm>
            <a:off x="893135" y="2286000"/>
            <a:ext cx="8176437" cy="3046988"/>
          </a:xfrm>
          <a:prstGeom prst="rect">
            <a:avLst/>
          </a:prstGeom>
          <a:noFill/>
        </p:spPr>
        <p:txBody>
          <a:bodyPr wrap="square" rtlCol="0">
            <a:spAutoFit/>
          </a:bodyPr>
          <a:lstStyle/>
          <a:p>
            <a:pPr algn="just"/>
            <a:r>
              <a:rPr lang="en-IN" sz="3200" dirty="0">
                <a:latin typeface="Times New Roman" panose="02020603050405020304" pitchFamily="18" charset="0"/>
                <a:cs typeface="Times New Roman" panose="02020603050405020304" pitchFamily="18" charset="0"/>
              </a:rPr>
              <a:t>The diploma in leadership and management is the best course for the professional development of the business. This course provides information related to material skills that students use in their work field in future to achieve their goals. </a:t>
            </a:r>
          </a:p>
        </p:txBody>
      </p:sp>
    </p:spTree>
    <p:extLst>
      <p:ext uri="{BB962C8B-B14F-4D97-AF65-F5344CB8AC3E}">
        <p14:creationId xmlns:p14="http://schemas.microsoft.com/office/powerpoint/2010/main" val="245092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CA0824-F2E2-44A8-BC5C-BBE8A4861A5B}"/>
              </a:ext>
            </a:extLst>
          </p:cNvPr>
          <p:cNvSpPr txBox="1"/>
          <p:nvPr/>
        </p:nvSpPr>
        <p:spPr>
          <a:xfrm>
            <a:off x="701749" y="373543"/>
            <a:ext cx="6103088" cy="923330"/>
          </a:xfrm>
          <a:prstGeom prst="rect">
            <a:avLst/>
          </a:prstGeom>
          <a:noFill/>
        </p:spPr>
        <p:txBody>
          <a:bodyPr wrap="square">
            <a:spAutoFit/>
          </a:bodyPr>
          <a:lstStyle/>
          <a:p>
            <a:r>
              <a:rPr lang="en-IN" sz="5400" b="1" dirty="0">
                <a:solidFill>
                  <a:schemeClr val="accent1">
                    <a:lumMod val="50000"/>
                  </a:schemeClr>
                </a:solidFill>
                <a:latin typeface="Times New Roman" panose="02020603050405020304" pitchFamily="18" charset="0"/>
                <a:cs typeface="Times New Roman" panose="02020603050405020304" pitchFamily="18" charset="0"/>
              </a:rPr>
              <a:t>Mood board </a:t>
            </a:r>
            <a:endParaRPr lang="en-IN" sz="5400" dirty="0"/>
          </a:p>
        </p:txBody>
      </p:sp>
      <p:pic>
        <p:nvPicPr>
          <p:cNvPr id="1026" name="Picture 2" descr="Diploma of Leadership &amp; Management">
            <a:extLst>
              <a:ext uri="{FF2B5EF4-FFF2-40B4-BE49-F238E27FC236}">
                <a16:creationId xmlns:a16="http://schemas.microsoft.com/office/drawing/2014/main" id="{D729FE51-40CF-4160-9F1E-7FDE214FC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053" y="1170911"/>
            <a:ext cx="5800947"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igh Performance Management | LMA">
            <a:extLst>
              <a:ext uri="{FF2B5EF4-FFF2-40B4-BE49-F238E27FC236}">
                <a16:creationId xmlns:a16="http://schemas.microsoft.com/office/drawing/2014/main" id="{5B64C0C7-2604-4503-8A75-2C715A1CE6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591" y="4084606"/>
            <a:ext cx="6400800" cy="252264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SB50420 - Diploma of Leadership and Management (104330F) - Australian  College of the Professions">
            <a:extLst>
              <a:ext uri="{FF2B5EF4-FFF2-40B4-BE49-F238E27FC236}">
                <a16:creationId xmlns:a16="http://schemas.microsoft.com/office/drawing/2014/main" id="{0D32FFF8-DF06-4262-B02E-EA88DF62DD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8148" y="1060967"/>
            <a:ext cx="5054674"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SB51918 Diploma of Leadership and Management Perth | Trainwest">
            <a:extLst>
              <a:ext uri="{FF2B5EF4-FFF2-40B4-BE49-F238E27FC236}">
                <a16:creationId xmlns:a16="http://schemas.microsoft.com/office/drawing/2014/main" id="{D28F0089-7160-40D5-8B8F-C6E9D8348A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23542" y="3971273"/>
            <a:ext cx="5173405" cy="2749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9010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0</TotalTime>
  <Words>51</Words>
  <Application>Microsoft Office PowerPoint</Application>
  <PresentationFormat>Widescreen</PresentationFormat>
  <Paragraphs>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Times New Roman</vt:lpstr>
      <vt:lpstr>Trebuchet MS</vt:lpstr>
      <vt:lpstr>Wingdings 3</vt:lpstr>
      <vt:lpstr>Facet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2022-04-02T14:01:23Z</dcterms:created>
  <dcterms:modified xsi:type="dcterms:W3CDTF">2022-04-02T14:01:32Z</dcterms:modified>
</cp:coreProperties>
</file>