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590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ABDD9-9D97-4BFB-B465-A1B5D211D05F}" type="datetimeFigureOut">
              <a:rPr lang="en-IN" smtClean="0"/>
              <a:t>12-03-2022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42FA-1CCF-4623-88BD-08F0953C26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0453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ABDD9-9D97-4BFB-B465-A1B5D211D05F}" type="datetimeFigureOut">
              <a:rPr lang="en-IN" smtClean="0"/>
              <a:t>12-03-2022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42FA-1CCF-4623-88BD-08F0953C26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6659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ABDD9-9D97-4BFB-B465-A1B5D211D05F}" type="datetimeFigureOut">
              <a:rPr lang="en-IN" smtClean="0"/>
              <a:t>12-03-2022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42FA-1CCF-4623-88BD-08F0953C26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1449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ABDD9-9D97-4BFB-B465-A1B5D211D05F}" type="datetimeFigureOut">
              <a:rPr lang="en-IN" smtClean="0"/>
              <a:t>12-03-2022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42FA-1CCF-4623-88BD-08F0953C26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6713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ABDD9-9D97-4BFB-B465-A1B5D211D05F}" type="datetimeFigureOut">
              <a:rPr lang="en-IN" smtClean="0"/>
              <a:t>12-03-2022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42FA-1CCF-4623-88BD-08F0953C26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2681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ABDD9-9D97-4BFB-B465-A1B5D211D05F}" type="datetimeFigureOut">
              <a:rPr lang="en-IN" smtClean="0"/>
              <a:t>12-03-2022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42FA-1CCF-4623-88BD-08F0953C26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6187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ABDD9-9D97-4BFB-B465-A1B5D211D05F}" type="datetimeFigureOut">
              <a:rPr lang="en-IN" smtClean="0"/>
              <a:t>12-03-2022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42FA-1CCF-4623-88BD-08F0953C26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1922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ABDD9-9D97-4BFB-B465-A1B5D211D05F}" type="datetimeFigureOut">
              <a:rPr lang="en-IN" smtClean="0"/>
              <a:t>12-03-2022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42FA-1CCF-4623-88BD-08F0953C26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3781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ABDD9-9D97-4BFB-B465-A1B5D211D05F}" type="datetimeFigureOut">
              <a:rPr lang="en-IN" smtClean="0"/>
              <a:t>12-03-2022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42FA-1CCF-4623-88BD-08F0953C26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1559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ABDD9-9D97-4BFB-B465-A1B5D211D05F}" type="datetimeFigureOut">
              <a:rPr lang="en-IN" smtClean="0"/>
              <a:t>12-03-2022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42FA-1CCF-4623-88BD-08F0953C26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7352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ABDD9-9D97-4BFB-B465-A1B5D211D05F}" type="datetimeFigureOut">
              <a:rPr lang="en-IN" smtClean="0"/>
              <a:t>12-03-2022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42FA-1CCF-4623-88BD-08F0953C26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825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ABDD9-9D97-4BFB-B465-A1B5D211D05F}" type="datetimeFigureOut">
              <a:rPr lang="en-IN" smtClean="0"/>
              <a:t>12-03-2022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42FA-1CCF-4623-88BD-08F0953C26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07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ABDD9-9D97-4BFB-B465-A1B5D211D05F}" type="datetimeFigureOut">
              <a:rPr lang="en-IN" smtClean="0"/>
              <a:t>12-03-2022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42FA-1CCF-4623-88BD-08F0953C26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6245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6EAABDD9-9D97-4BFB-B465-A1B5D211D05F}" type="datetimeFigureOut">
              <a:rPr lang="en-IN" smtClean="0"/>
              <a:t>12-03-2022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499642FA-1CCF-4623-88BD-08F0953C26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1240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EAABDD9-9D97-4BFB-B465-A1B5D211D05F}" type="datetimeFigureOut">
              <a:rPr lang="en-IN" smtClean="0"/>
              <a:t>12-03-2022</a:t>
            </a:fld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99642FA-1CCF-4623-88BD-08F0953C26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73068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932F3-AB7C-4EA3-BEAF-565EECB78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676" y="-84378"/>
            <a:ext cx="10572000" cy="2971051"/>
          </a:xfrm>
        </p:spPr>
        <p:txBody>
          <a:bodyPr/>
          <a:lstStyle/>
          <a:p>
            <a:r>
              <a:rPr lang="en-IN" dirty="0"/>
              <a:t>Sustainable Policy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C789D8-99E0-4936-A1AB-090A66DDAE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032945"/>
            <a:ext cx="10572000" cy="6952883"/>
          </a:xfrm>
        </p:spPr>
        <p:txBody>
          <a:bodyPr>
            <a:normAutofit/>
          </a:bodyPr>
          <a:lstStyle/>
          <a:p>
            <a:r>
              <a:rPr lang="en-IN" dirty="0"/>
              <a:t>Introduction of organization</a:t>
            </a:r>
          </a:p>
          <a:p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Sustainability important</a:t>
            </a:r>
          </a:p>
          <a:p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 business area</a:t>
            </a:r>
          </a:p>
          <a:p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Scope of the policy</a:t>
            </a:r>
          </a:p>
          <a:p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stakeholders and their roles </a:t>
            </a:r>
          </a:p>
          <a:p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Relevant Laws and Standards </a:t>
            </a:r>
          </a:p>
          <a:p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Industry best practice</a:t>
            </a:r>
          </a:p>
          <a:p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Methods for implementation</a:t>
            </a:r>
          </a:p>
          <a:p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IN" dirty="0"/>
          </a:p>
          <a:p>
            <a:r>
              <a:rPr lang="en-IN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89400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EB6E1-9D30-41EA-B57A-39CBD3E43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Industry best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050D3-85C1-403C-B598-6C8A83219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Coles Brand Genuine Products Manufacturers, and any new Coles Brand Vendors including current </a:t>
            </a:r>
          </a:p>
          <a:p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Coles Brands Distributors with something like a Change of Coverage (where the new model or package varieties were launched), must be verified against Coles Food Manufacturing Supplier Requirements (CFMSR). </a:t>
            </a:r>
          </a:p>
          <a:p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Coles' particular set of factors, called CFMSR, is inspected through company staff. </a:t>
            </a:r>
          </a:p>
          <a:p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Coles' objectives including market proper procedure for producing safe, ethical, fully compliant items on service of Coles are stated clearly within standards.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20300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90C37-E096-4216-A226-08C46A96F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1" y="447188"/>
            <a:ext cx="10571998" cy="970450"/>
          </a:xfrm>
        </p:spPr>
        <p:txBody>
          <a:bodyPr/>
          <a:lstStyle/>
          <a:p>
            <a:r>
              <a:rPr lang="en-IN" dirty="0"/>
              <a:t>Methods for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A0357-82E2-4FAB-8F76-24225C02A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Alternative materials, in their opinion, should be provided to workers. </a:t>
            </a:r>
          </a:p>
          <a:p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Natural decomposition is possible. </a:t>
            </a:r>
          </a:p>
          <a:p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best strategy is to decrease expenses and time</a:t>
            </a:r>
            <a:r>
              <a:rPr lang="en-IN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en-IN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Goods </a:t>
            </a: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lessen that hazardous as well as poisonous compounds released into the environment there at plant So build a long-term company that benefits a great number of people.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60504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3C91A-2E11-49DD-9403-9F63822DD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summary and business activities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7B130-CF1D-411F-B9BC-C9EA42402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Coles Supermarkets Australia Pty Ltd, doing business as Coles, is just an Australian grocery, retailing, including digital services chain based in Melbourne as well as controlled with Wesfarmers.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Coles, which was established with George Coles near Collingwood, Melbourne, around 1914, presently operates and controls 801 stores across Australia, as well as some that have been relaunched as BI-LO Supermarkets.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Coles employs approximately 100,000 people which, alongside competitor Woolworths, controls upwards of 80% of both the Australian market.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65602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D05EC-A7C5-4A00-82FF-1E93D4C25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Sustainability important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13F2C-EABA-406A-8668-6859E9753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critically important companies continue looking for new methods to safeguard the environment and engage in important natural initiatives including collaborations throughout order to lessen the overall ecological footprint.</a:t>
            </a:r>
          </a:p>
          <a:p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We're concentrating on composting with reuse, which we're doing through improving supply chain inefficiencies, searching for ways to save money.  </a:t>
            </a:r>
          </a:p>
          <a:p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educe greenhouse gas emissions, and adopting sustainable products.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8898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831CE-03B7-4C71-8649-A7604BE11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Specific business area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07A90-AD11-42B8-9FC2-B07C1B6E1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Greenhouse gas emissions</a:t>
            </a:r>
          </a:p>
          <a:p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Despite expanding our retail operations, we significantly reduced their carbon pollution in the last 5 years as a result of a variety of electricity efforts and a focus on reducing refrigerant carbon pollution.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Waste management and recycling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Around 70% of our total trash was repurposed, comprising major primary waste sources of the newspaper, foodstuff, especially plastic.</a:t>
            </a:r>
          </a:p>
        </p:txBody>
      </p:sp>
    </p:spTree>
    <p:extLst>
      <p:ext uri="{BB962C8B-B14F-4D97-AF65-F5344CB8AC3E}">
        <p14:creationId xmlns:p14="http://schemas.microsoft.com/office/powerpoint/2010/main" val="106295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D4F28-85B1-4483-9B54-3BEEBC8E4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Key sustainability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25758-CFD5-4AB3-8C35-180AF0690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Coles, we believe that when you are doing nice deeds, miracles happen. </a:t>
            </a:r>
          </a:p>
          <a:p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have been several fantastic things for others to be pleased like that throughout the decades, and as humans think about the future, there will be several more. </a:t>
            </a:r>
          </a:p>
          <a:p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look carefully, you'll be shown that nice situations occur at Coles daily. </a:t>
            </a:r>
          </a:p>
          <a:p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consider their responsibility to manage their environmental and sustainability consequences very seriously here at Coles. </a:t>
            </a:r>
          </a:p>
          <a:p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further recognize that business clients, vendors, and teammates value this attention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4943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9B2A6-871F-4865-9F9F-BC5A82ACF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0" dirty="0"/>
              <a:t>Policy goals and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EC918-8012-42E4-BD44-29826402B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Partnership with Australian suppliers as well as suppliers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Collaboration and support of the people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Financial contribution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The quality as well as the quality of the food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Ethical as well as socially sustainable procurement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Lessening our impact on the environment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Diversity but also career advancement - Health and safety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09811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34531-723E-4121-955A-03263E4BB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Scope of the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E1407-86C6-4581-A088-9F348F4BB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Policy commits us both to aiming forward into </a:t>
            </a:r>
            <a:r>
              <a:rPr lang="en-IN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aluminum</a:t>
            </a: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cans goods </a:t>
            </a:r>
          </a:p>
          <a:p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Coles Brand items, fresh fruit, including meat that could be reused in nationwide collection networks either through Coles' in-store recyclables. </a:t>
            </a:r>
          </a:p>
          <a:p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also emphasizes the significance of searching for ways to improve overall reusable materials of Coles </a:t>
            </a:r>
          </a:p>
          <a:p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Brand everyday products, as well as enhancing recyclable messages to consumers upon the package.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3557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0DF79-51BD-425F-A139-67AD198F9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stakeholders and their roles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C618D-814B-4FD6-90D1-13B9643CE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Consumer: They have bought the products and services of the organizations and also they need to provide a proper review of the products.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Suppliers or vendors: They have provided good quality raw materials to the organization and also as per that organization creating a product.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Staff: we have had 205,001 employees since around July 2015. Throughout the Group, we strive to foster an open society that appreciates employee participation and welcomes candid input from staff.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 Media: Such involves conducting news conferences in conjunction with key events and, using their business consultative committee, dealing with journalist queries and comments.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80974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77331-6789-40D6-A5B9-2CC9E6196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Relevant Laws and Standards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E2AD2-F99A-473D-BC62-E58A92197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OHS implications policy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Health and Management policy for management</a:t>
            </a:r>
          </a:p>
          <a:p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Upon beginning contract work, each contractual business will produce but also deliver to the Coles Groups</a:t>
            </a:r>
          </a:p>
          <a:p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Contract/Project Director it’s Health and Safety Management Plan outlining how the contracted effort would be conducted safely.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02590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0</TotalTime>
  <Words>822</Words>
  <Application>Microsoft Office PowerPoint</Application>
  <PresentationFormat>Widescreen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Century Gothic</vt:lpstr>
      <vt:lpstr>Wingdings 2</vt:lpstr>
      <vt:lpstr>Quotable</vt:lpstr>
      <vt:lpstr>Sustainable Policy </vt:lpstr>
      <vt:lpstr>Organization summary and business activities </vt:lpstr>
      <vt:lpstr>Sustainability important </vt:lpstr>
      <vt:lpstr>Specific business area</vt:lpstr>
      <vt:lpstr>Key sustainability principles</vt:lpstr>
      <vt:lpstr>Policy goals and objectives</vt:lpstr>
      <vt:lpstr>Scope of the policy</vt:lpstr>
      <vt:lpstr>Key stakeholders and their roles </vt:lpstr>
      <vt:lpstr>Relevant Laws and Standards </vt:lpstr>
      <vt:lpstr>Industry best practice</vt:lpstr>
      <vt:lpstr>Methods for implementation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2022-03-12T11:32:29Z</dcterms:created>
  <dcterms:modified xsi:type="dcterms:W3CDTF">2022-03-12T11:32:45Z</dcterms:modified>
</cp:coreProperties>
</file>