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35F479-B189-4B6C-A7F7-9D44827B1B58}" v="1574" dt="2021-10-19T13:04:37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ina Virani" userId="87fc580d9dfa8be1" providerId="Windows Live" clId="Web-{BD35F479-B189-4B6C-A7F7-9D44827B1B58}"/>
    <pc:docChg chg="addSld delSld modSld">
      <pc:chgData name="Lavina Virani" userId="87fc580d9dfa8be1" providerId="Windows Live" clId="Web-{BD35F479-B189-4B6C-A7F7-9D44827B1B58}" dt="2021-10-19T13:04:37.246" v="2019" actId="1076"/>
      <pc:docMkLst>
        <pc:docMk/>
      </pc:docMkLst>
      <pc:sldChg chg="addSp delSp modSp mod setBg setClrOvrMap">
        <pc:chgData name="Lavina Virani" userId="87fc580d9dfa8be1" providerId="Windows Live" clId="Web-{BD35F479-B189-4B6C-A7F7-9D44827B1B58}" dt="2021-10-19T12:56:06.582" v="1964"/>
        <pc:sldMkLst>
          <pc:docMk/>
          <pc:sldMk cId="356326839" sldId="256"/>
        </pc:sldMkLst>
        <pc:spChg chg="mod ord">
          <ac:chgData name="Lavina Virani" userId="87fc580d9dfa8be1" providerId="Windows Live" clId="Web-{BD35F479-B189-4B6C-A7F7-9D44827B1B58}" dt="2021-10-19T12:56:06.582" v="1964"/>
          <ac:spMkLst>
            <pc:docMk/>
            <pc:sldMk cId="356326839" sldId="256"/>
            <ac:spMk id="2" creationId="{00000000-0000-0000-0000-000000000000}"/>
          </ac:spMkLst>
        </pc:spChg>
        <pc:spChg chg="del">
          <ac:chgData name="Lavina Virani" userId="87fc580d9dfa8be1" providerId="Windows Live" clId="Web-{BD35F479-B189-4B6C-A7F7-9D44827B1B58}" dt="2021-10-19T12:25:22.117" v="21"/>
          <ac:spMkLst>
            <pc:docMk/>
            <pc:sldMk cId="356326839" sldId="256"/>
            <ac:spMk id="3" creationId="{00000000-0000-0000-0000-000000000000}"/>
          </ac:spMkLst>
        </pc:spChg>
        <pc:spChg chg="add">
          <ac:chgData name="Lavina Virani" userId="87fc580d9dfa8be1" providerId="Windows Live" clId="Web-{BD35F479-B189-4B6C-A7F7-9D44827B1B58}" dt="2021-10-19T12:56:06.582" v="1964"/>
          <ac:spMkLst>
            <pc:docMk/>
            <pc:sldMk cId="356326839" sldId="256"/>
            <ac:spMk id="9" creationId="{2B65E6B8-0D17-4912-97E4-60B47A511133}"/>
          </ac:spMkLst>
        </pc:spChg>
        <pc:picChg chg="add mod">
          <ac:chgData name="Lavina Virani" userId="87fc580d9dfa8be1" providerId="Windows Live" clId="Web-{BD35F479-B189-4B6C-A7F7-9D44827B1B58}" dt="2021-10-19T12:56:06.582" v="1964"/>
          <ac:picMkLst>
            <pc:docMk/>
            <pc:sldMk cId="356326839" sldId="256"/>
            <ac:picMk id="4" creationId="{D19C342E-1904-4F1E-9614-1136E1056F1D}"/>
          </ac:picMkLst>
        </pc:picChg>
      </pc:sldChg>
      <pc:sldChg chg="addSp delSp modSp new mod setBg modNotes">
        <pc:chgData name="Lavina Virani" userId="87fc580d9dfa8be1" providerId="Windows Live" clId="Web-{BD35F479-B189-4B6C-A7F7-9D44827B1B58}" dt="2021-10-19T12:56:31.332" v="1965"/>
        <pc:sldMkLst>
          <pc:docMk/>
          <pc:sldMk cId="3283036843" sldId="257"/>
        </pc:sldMkLst>
        <pc:spChg chg="mod">
          <ac:chgData name="Lavina Virani" userId="87fc580d9dfa8be1" providerId="Windows Live" clId="Web-{BD35F479-B189-4B6C-A7F7-9D44827B1B58}" dt="2021-10-19T12:56:31.332" v="1965"/>
          <ac:spMkLst>
            <pc:docMk/>
            <pc:sldMk cId="3283036843" sldId="257"/>
            <ac:spMk id="2" creationId="{664487B0-7E70-4CC9-8B33-D35456E989C7}"/>
          </ac:spMkLst>
        </pc:spChg>
        <pc:spChg chg="del mod">
          <ac:chgData name="Lavina Virani" userId="87fc580d9dfa8be1" providerId="Windows Live" clId="Web-{BD35F479-B189-4B6C-A7F7-9D44827B1B58}" dt="2021-10-19T12:56:31.332" v="1965"/>
          <ac:spMkLst>
            <pc:docMk/>
            <pc:sldMk cId="3283036843" sldId="257"/>
            <ac:spMk id="3" creationId="{CE6CA71B-B3FD-46BE-8D40-FE0AB7FE1AB3}"/>
          </ac:spMkLst>
        </pc:spChg>
        <pc:spChg chg="add">
          <ac:chgData name="Lavina Virani" userId="87fc580d9dfa8be1" providerId="Windows Live" clId="Web-{BD35F479-B189-4B6C-A7F7-9D44827B1B58}" dt="2021-10-19T12:56:31.332" v="1965"/>
          <ac:spMkLst>
            <pc:docMk/>
            <pc:sldMk cId="3283036843" sldId="257"/>
            <ac:spMk id="9" creationId="{10DC0F2C-5C27-4EC6-9754-B361B0C725C7}"/>
          </ac:spMkLst>
        </pc:spChg>
        <pc:spChg chg="add">
          <ac:chgData name="Lavina Virani" userId="87fc580d9dfa8be1" providerId="Windows Live" clId="Web-{BD35F479-B189-4B6C-A7F7-9D44827B1B58}" dt="2021-10-19T12:56:31.332" v="1965"/>
          <ac:spMkLst>
            <pc:docMk/>
            <pc:sldMk cId="3283036843" sldId="257"/>
            <ac:spMk id="22" creationId="{8F6A0E89-562A-4A9E-98AC-2BA897ABB3F6}"/>
          </ac:spMkLst>
        </pc:spChg>
        <pc:grpChg chg="add">
          <ac:chgData name="Lavina Virani" userId="87fc580d9dfa8be1" providerId="Windows Live" clId="Web-{BD35F479-B189-4B6C-A7F7-9D44827B1B58}" dt="2021-10-19T12:56:31.332" v="1965"/>
          <ac:grpSpMkLst>
            <pc:docMk/>
            <pc:sldMk cId="3283036843" sldId="257"/>
            <ac:grpSpMk id="11" creationId="{9E77E138-7645-4D07-B09A-9F3642A685CF}"/>
          </ac:grpSpMkLst>
        </pc:grpChg>
        <pc:graphicFrameChg chg="add">
          <ac:chgData name="Lavina Virani" userId="87fc580d9dfa8be1" providerId="Windows Live" clId="Web-{BD35F479-B189-4B6C-A7F7-9D44827B1B58}" dt="2021-10-19T12:56:31.332" v="1965"/>
          <ac:graphicFrameMkLst>
            <pc:docMk/>
            <pc:sldMk cId="3283036843" sldId="257"/>
            <ac:graphicFrameMk id="5" creationId="{506E9754-935A-4F55-B413-3AB796CB2241}"/>
          </ac:graphicFrameMkLst>
        </pc:graphicFrameChg>
      </pc:sldChg>
      <pc:sldChg chg="addSp modSp new mod setBg setClrOvrMap modNotes">
        <pc:chgData name="Lavina Virani" userId="87fc580d9dfa8be1" providerId="Windows Live" clId="Web-{BD35F479-B189-4B6C-A7F7-9D44827B1B58}" dt="2021-10-19T12:57:17.411" v="1971" actId="20577"/>
        <pc:sldMkLst>
          <pc:docMk/>
          <pc:sldMk cId="3506356364" sldId="258"/>
        </pc:sldMkLst>
        <pc:spChg chg="mod">
          <ac:chgData name="Lavina Virani" userId="87fc580d9dfa8be1" providerId="Windows Live" clId="Web-{BD35F479-B189-4B6C-A7F7-9D44827B1B58}" dt="2021-10-19T12:57:17.411" v="1971" actId="20577"/>
          <ac:spMkLst>
            <pc:docMk/>
            <pc:sldMk cId="3506356364" sldId="258"/>
            <ac:spMk id="2" creationId="{988884C5-F041-4E45-B72E-E92E909C4708}"/>
          </ac:spMkLst>
        </pc:spChg>
        <pc:spChg chg="mod">
          <ac:chgData name="Lavina Virani" userId="87fc580d9dfa8be1" providerId="Windows Live" clId="Web-{BD35F479-B189-4B6C-A7F7-9D44827B1B58}" dt="2021-10-19T12:57:12.177" v="1970" actId="1076"/>
          <ac:spMkLst>
            <pc:docMk/>
            <pc:sldMk cId="3506356364" sldId="258"/>
            <ac:spMk id="3" creationId="{EF4C202E-6B0A-4EDA-8951-FF59D8B7E630}"/>
          </ac:spMkLst>
        </pc:spChg>
        <pc:spChg chg="add">
          <ac:chgData name="Lavina Virani" userId="87fc580d9dfa8be1" providerId="Windows Live" clId="Web-{BD35F479-B189-4B6C-A7F7-9D44827B1B58}" dt="2021-10-19T12:57:01.489" v="1967"/>
          <ac:spMkLst>
            <pc:docMk/>
            <pc:sldMk cId="3506356364" sldId="258"/>
            <ac:spMk id="9" creationId="{6E0488BA-180E-40D8-8350-4B179179556B}"/>
          </ac:spMkLst>
        </pc:spChg>
        <pc:picChg chg="add mod ord">
          <ac:chgData name="Lavina Virani" userId="87fc580d9dfa8be1" providerId="Windows Live" clId="Web-{BD35F479-B189-4B6C-A7F7-9D44827B1B58}" dt="2021-10-19T12:57:01.489" v="1967"/>
          <ac:picMkLst>
            <pc:docMk/>
            <pc:sldMk cId="3506356364" sldId="258"/>
            <ac:picMk id="4" creationId="{6EF7755A-628F-449E-86BB-855B5DDC27E4}"/>
          </ac:picMkLst>
        </pc:picChg>
      </pc:sldChg>
      <pc:sldChg chg="addSp delSp modSp new mod setBg setClrOvrMap modNotes">
        <pc:chgData name="Lavina Virani" userId="87fc580d9dfa8be1" providerId="Windows Live" clId="Web-{BD35F479-B189-4B6C-A7F7-9D44827B1B58}" dt="2021-10-19T13:00:49.383" v="1996" actId="1076"/>
        <pc:sldMkLst>
          <pc:docMk/>
          <pc:sldMk cId="3077136160" sldId="259"/>
        </pc:sldMkLst>
        <pc:spChg chg="mod">
          <ac:chgData name="Lavina Virani" userId="87fc580d9dfa8be1" providerId="Windows Live" clId="Web-{BD35F479-B189-4B6C-A7F7-9D44827B1B58}" dt="2021-10-19T13:00:49.383" v="1996" actId="1076"/>
          <ac:spMkLst>
            <pc:docMk/>
            <pc:sldMk cId="3077136160" sldId="259"/>
            <ac:spMk id="2" creationId="{E7ADD77F-C60D-4048-A072-A8FD70ADFAD1}"/>
          </ac:spMkLst>
        </pc:spChg>
        <pc:spChg chg="mod">
          <ac:chgData name="Lavina Virani" userId="87fc580d9dfa8be1" providerId="Windows Live" clId="Web-{BD35F479-B189-4B6C-A7F7-9D44827B1B58}" dt="2021-10-19T13:00:44.742" v="1995" actId="1076"/>
          <ac:spMkLst>
            <pc:docMk/>
            <pc:sldMk cId="3077136160" sldId="259"/>
            <ac:spMk id="3" creationId="{1434F7E4-A791-4649-AB90-F222BE4F5318}"/>
          </ac:spMkLst>
        </pc:spChg>
        <pc:spChg chg="add del">
          <ac:chgData name="Lavina Virani" userId="87fc580d9dfa8be1" providerId="Windows Live" clId="Web-{BD35F479-B189-4B6C-A7F7-9D44827B1B58}" dt="2021-10-19T13:00:10.382" v="1989"/>
          <ac:spMkLst>
            <pc:docMk/>
            <pc:sldMk cId="3077136160" sldId="259"/>
            <ac:spMk id="9" creationId="{8D489E29-742E-4D34-AB08-CE3217805B81}"/>
          </ac:spMkLst>
        </pc:spChg>
        <pc:spChg chg="add">
          <ac:chgData name="Lavina Virani" userId="87fc580d9dfa8be1" providerId="Windows Live" clId="Web-{BD35F479-B189-4B6C-A7F7-9D44827B1B58}" dt="2021-10-19T13:00:10.382" v="1989"/>
          <ac:spMkLst>
            <pc:docMk/>
            <pc:sldMk cId="3077136160" sldId="259"/>
            <ac:spMk id="11" creationId="{510C9632-BB6F-48EE-AB65-501878BA5DB6}"/>
          </ac:spMkLst>
        </pc:spChg>
        <pc:spChg chg="add del">
          <ac:chgData name="Lavina Virani" userId="87fc580d9dfa8be1" providerId="Windows Live" clId="Web-{BD35F479-B189-4B6C-A7F7-9D44827B1B58}" dt="2021-10-19T13:00:10.367" v="1988"/>
          <ac:spMkLst>
            <pc:docMk/>
            <pc:sldMk cId="3077136160" sldId="259"/>
            <ac:spMk id="14" creationId="{6E0488BA-180E-40D8-8350-4B179179556B}"/>
          </ac:spMkLst>
        </pc:spChg>
        <pc:spChg chg="add">
          <ac:chgData name="Lavina Virani" userId="87fc580d9dfa8be1" providerId="Windows Live" clId="Web-{BD35F479-B189-4B6C-A7F7-9D44827B1B58}" dt="2021-10-19T13:00:10.382" v="1989"/>
          <ac:spMkLst>
            <pc:docMk/>
            <pc:sldMk cId="3077136160" sldId="259"/>
            <ac:spMk id="16" creationId="{4EC8AAB6-953B-4D29-9967-3C44D06BB4E8}"/>
          </ac:spMkLst>
        </pc:spChg>
        <pc:spChg chg="add">
          <ac:chgData name="Lavina Virani" userId="87fc580d9dfa8be1" providerId="Windows Live" clId="Web-{BD35F479-B189-4B6C-A7F7-9D44827B1B58}" dt="2021-10-19T13:00:10.382" v="1989"/>
          <ac:spMkLst>
            <pc:docMk/>
            <pc:sldMk cId="3077136160" sldId="259"/>
            <ac:spMk id="18" creationId="{C89ED458-2326-40DC-9C7B-1A717B6551AD}"/>
          </ac:spMkLst>
        </pc:spChg>
        <pc:spChg chg="add">
          <ac:chgData name="Lavina Virani" userId="87fc580d9dfa8be1" providerId="Windows Live" clId="Web-{BD35F479-B189-4B6C-A7F7-9D44827B1B58}" dt="2021-10-19T13:00:10.382" v="1989"/>
          <ac:spMkLst>
            <pc:docMk/>
            <pc:sldMk cId="3077136160" sldId="259"/>
            <ac:spMk id="20" creationId="{6F9D1DE6-E368-4F07-85F9-D5B767477DDF}"/>
          </ac:spMkLst>
        </pc:spChg>
        <pc:spChg chg="add">
          <ac:chgData name="Lavina Virani" userId="87fc580d9dfa8be1" providerId="Windows Live" clId="Web-{BD35F479-B189-4B6C-A7F7-9D44827B1B58}" dt="2021-10-19T13:00:10.382" v="1989"/>
          <ac:spMkLst>
            <pc:docMk/>
            <pc:sldMk cId="3077136160" sldId="259"/>
            <ac:spMk id="22" creationId="{F63B1F66-4ACE-4A01-8ADF-F175A9C358B2}"/>
          </ac:spMkLst>
        </pc:spChg>
        <pc:spChg chg="add">
          <ac:chgData name="Lavina Virani" userId="87fc580d9dfa8be1" providerId="Windows Live" clId="Web-{BD35F479-B189-4B6C-A7F7-9D44827B1B58}" dt="2021-10-19T13:00:10.382" v="1989"/>
          <ac:spMkLst>
            <pc:docMk/>
            <pc:sldMk cId="3077136160" sldId="259"/>
            <ac:spMk id="24" creationId="{CF8448ED-9332-4A9B-8CAB-B1985E596E20}"/>
          </ac:spMkLst>
        </pc:spChg>
        <pc:spChg chg="add">
          <ac:chgData name="Lavina Virani" userId="87fc580d9dfa8be1" providerId="Windows Live" clId="Web-{BD35F479-B189-4B6C-A7F7-9D44827B1B58}" dt="2021-10-19T13:00:10.382" v="1989"/>
          <ac:spMkLst>
            <pc:docMk/>
            <pc:sldMk cId="3077136160" sldId="259"/>
            <ac:spMk id="26" creationId="{ED3A2261-1C75-40FF-8CD6-18C5900C1C8D}"/>
          </ac:spMkLst>
        </pc:spChg>
        <pc:picChg chg="add mod ord">
          <ac:chgData name="Lavina Virani" userId="87fc580d9dfa8be1" providerId="Windows Live" clId="Web-{BD35F479-B189-4B6C-A7F7-9D44827B1B58}" dt="2021-10-19T13:00:10.382" v="1989"/>
          <ac:picMkLst>
            <pc:docMk/>
            <pc:sldMk cId="3077136160" sldId="259"/>
            <ac:picMk id="4" creationId="{A5220013-3FC7-4A93-B060-EBF085355D95}"/>
          </ac:picMkLst>
        </pc:picChg>
      </pc:sldChg>
      <pc:sldChg chg="addSp modSp new mod setBg setClrOvrMap modNotes">
        <pc:chgData name="Lavina Virani" userId="87fc580d9dfa8be1" providerId="Windows Live" clId="Web-{BD35F479-B189-4B6C-A7F7-9D44827B1B58}" dt="2021-10-19T13:02:35.978" v="2007" actId="1076"/>
        <pc:sldMkLst>
          <pc:docMk/>
          <pc:sldMk cId="2356049932" sldId="260"/>
        </pc:sldMkLst>
        <pc:spChg chg="mod">
          <ac:chgData name="Lavina Virani" userId="87fc580d9dfa8be1" providerId="Windows Live" clId="Web-{BD35F479-B189-4B6C-A7F7-9D44827B1B58}" dt="2021-10-19T13:02:35.978" v="2007" actId="1076"/>
          <ac:spMkLst>
            <pc:docMk/>
            <pc:sldMk cId="2356049932" sldId="260"/>
            <ac:spMk id="2" creationId="{682BF20E-BE44-4A83-A47A-7AA9EF1AD8E1}"/>
          </ac:spMkLst>
        </pc:spChg>
        <pc:spChg chg="mod">
          <ac:chgData name="Lavina Virani" userId="87fc580d9dfa8be1" providerId="Windows Live" clId="Web-{BD35F479-B189-4B6C-A7F7-9D44827B1B58}" dt="2021-10-19T13:02:28.478" v="2005" actId="1076"/>
          <ac:spMkLst>
            <pc:docMk/>
            <pc:sldMk cId="2356049932" sldId="260"/>
            <ac:spMk id="3" creationId="{5A6E3DF9-01CB-4012-BD91-108A80D26EC7}"/>
          </ac:spMkLst>
        </pc:spChg>
        <pc:spChg chg="add">
          <ac:chgData name="Lavina Virani" userId="87fc580d9dfa8be1" providerId="Windows Live" clId="Web-{BD35F479-B189-4B6C-A7F7-9D44827B1B58}" dt="2021-10-19T13:02:05.306" v="1998"/>
          <ac:spMkLst>
            <pc:docMk/>
            <pc:sldMk cId="2356049932" sldId="260"/>
            <ac:spMk id="9" creationId="{052F6DBF-1805-4FD9-AFA3-C8642175FC96}"/>
          </ac:spMkLst>
        </pc:spChg>
        <pc:spChg chg="add">
          <ac:chgData name="Lavina Virani" userId="87fc580d9dfa8be1" providerId="Windows Live" clId="Web-{BD35F479-B189-4B6C-A7F7-9D44827B1B58}" dt="2021-10-19T13:02:05.306" v="1998"/>
          <ac:spMkLst>
            <pc:docMk/>
            <pc:sldMk cId="2356049932" sldId="260"/>
            <ac:spMk id="11" creationId="{CC79B2C4-EF9C-492F-BC64-5300A7A2F2DB}"/>
          </ac:spMkLst>
        </pc:spChg>
        <pc:spChg chg="add">
          <ac:chgData name="Lavina Virani" userId="87fc580d9dfa8be1" providerId="Windows Live" clId="Web-{BD35F479-B189-4B6C-A7F7-9D44827B1B58}" dt="2021-10-19T13:02:05.306" v="1998"/>
          <ac:spMkLst>
            <pc:docMk/>
            <pc:sldMk cId="2356049932" sldId="260"/>
            <ac:spMk id="13" creationId="{0599BEDA-CEC9-4E6C-B05D-1353D0F165D9}"/>
          </ac:spMkLst>
        </pc:spChg>
        <pc:picChg chg="add mod ord">
          <ac:chgData name="Lavina Virani" userId="87fc580d9dfa8be1" providerId="Windows Live" clId="Web-{BD35F479-B189-4B6C-A7F7-9D44827B1B58}" dt="2021-10-19T13:02:33.572" v="2006" actId="1076"/>
          <ac:picMkLst>
            <pc:docMk/>
            <pc:sldMk cId="2356049932" sldId="260"/>
            <ac:picMk id="4" creationId="{36804720-2C7A-43ED-9C38-B49DBB61A402}"/>
          </ac:picMkLst>
        </pc:picChg>
      </pc:sldChg>
      <pc:sldChg chg="addSp modSp new mod setBg setClrOvrMap modNotes">
        <pc:chgData name="Lavina Virani" userId="87fc580d9dfa8be1" providerId="Windows Live" clId="Web-{BD35F479-B189-4B6C-A7F7-9D44827B1B58}" dt="2021-10-19T13:04:06.292" v="2014" actId="1076"/>
        <pc:sldMkLst>
          <pc:docMk/>
          <pc:sldMk cId="3748969788" sldId="261"/>
        </pc:sldMkLst>
        <pc:spChg chg="mod">
          <ac:chgData name="Lavina Virani" userId="87fc580d9dfa8be1" providerId="Windows Live" clId="Web-{BD35F479-B189-4B6C-A7F7-9D44827B1B58}" dt="2021-10-19T13:04:02.292" v="2013" actId="1076"/>
          <ac:spMkLst>
            <pc:docMk/>
            <pc:sldMk cId="3748969788" sldId="261"/>
            <ac:spMk id="2" creationId="{80976999-E4E3-4F80-8EAC-86CDF7F82433}"/>
          </ac:spMkLst>
        </pc:spChg>
        <pc:spChg chg="mod ord">
          <ac:chgData name="Lavina Virani" userId="87fc580d9dfa8be1" providerId="Windows Live" clId="Web-{BD35F479-B189-4B6C-A7F7-9D44827B1B58}" dt="2021-10-19T13:04:06.292" v="2014" actId="1076"/>
          <ac:spMkLst>
            <pc:docMk/>
            <pc:sldMk cId="3748969788" sldId="261"/>
            <ac:spMk id="3" creationId="{1286D8AE-F9A6-428A-937C-8B494BE143AE}"/>
          </ac:spMkLst>
        </pc:spChg>
        <pc:spChg chg="add">
          <ac:chgData name="Lavina Virani" userId="87fc580d9dfa8be1" providerId="Windows Live" clId="Web-{BD35F479-B189-4B6C-A7F7-9D44827B1B58}" dt="2021-10-19T13:03:42.682" v="2009"/>
          <ac:spMkLst>
            <pc:docMk/>
            <pc:sldMk cId="3748969788" sldId="261"/>
            <ac:spMk id="9" creationId="{510C9632-BB6F-48EE-AB65-501878BA5DB6}"/>
          </ac:spMkLst>
        </pc:spChg>
        <pc:spChg chg="add">
          <ac:chgData name="Lavina Virani" userId="87fc580d9dfa8be1" providerId="Windows Live" clId="Web-{BD35F479-B189-4B6C-A7F7-9D44827B1B58}" dt="2021-10-19T13:03:42.682" v="2009"/>
          <ac:spMkLst>
            <pc:docMk/>
            <pc:sldMk cId="3748969788" sldId="261"/>
            <ac:spMk id="11" creationId="{4EC8AAB6-953B-4D29-9967-3C44D06BB4E8}"/>
          </ac:spMkLst>
        </pc:spChg>
        <pc:spChg chg="add">
          <ac:chgData name="Lavina Virani" userId="87fc580d9dfa8be1" providerId="Windows Live" clId="Web-{BD35F479-B189-4B6C-A7F7-9D44827B1B58}" dt="2021-10-19T13:03:42.682" v="2009"/>
          <ac:spMkLst>
            <pc:docMk/>
            <pc:sldMk cId="3748969788" sldId="261"/>
            <ac:spMk id="13" creationId="{C89ED458-2326-40DC-9C7B-1A717B6551AD}"/>
          </ac:spMkLst>
        </pc:spChg>
        <pc:spChg chg="add">
          <ac:chgData name="Lavina Virani" userId="87fc580d9dfa8be1" providerId="Windows Live" clId="Web-{BD35F479-B189-4B6C-A7F7-9D44827B1B58}" dt="2021-10-19T13:03:42.682" v="2009"/>
          <ac:spMkLst>
            <pc:docMk/>
            <pc:sldMk cId="3748969788" sldId="261"/>
            <ac:spMk id="15" creationId="{6F9D1DE6-E368-4F07-85F9-D5B767477DDF}"/>
          </ac:spMkLst>
        </pc:spChg>
        <pc:spChg chg="add">
          <ac:chgData name="Lavina Virani" userId="87fc580d9dfa8be1" providerId="Windows Live" clId="Web-{BD35F479-B189-4B6C-A7F7-9D44827B1B58}" dt="2021-10-19T13:03:42.682" v="2009"/>
          <ac:spMkLst>
            <pc:docMk/>
            <pc:sldMk cId="3748969788" sldId="261"/>
            <ac:spMk id="17" creationId="{F63B1F66-4ACE-4A01-8ADF-F175A9C358B2}"/>
          </ac:spMkLst>
        </pc:spChg>
        <pc:spChg chg="add">
          <ac:chgData name="Lavina Virani" userId="87fc580d9dfa8be1" providerId="Windows Live" clId="Web-{BD35F479-B189-4B6C-A7F7-9D44827B1B58}" dt="2021-10-19T13:03:42.682" v="2009"/>
          <ac:spMkLst>
            <pc:docMk/>
            <pc:sldMk cId="3748969788" sldId="261"/>
            <ac:spMk id="19" creationId="{CF8448ED-9332-4A9B-8CAB-B1985E596E20}"/>
          </ac:spMkLst>
        </pc:spChg>
        <pc:spChg chg="add">
          <ac:chgData name="Lavina Virani" userId="87fc580d9dfa8be1" providerId="Windows Live" clId="Web-{BD35F479-B189-4B6C-A7F7-9D44827B1B58}" dt="2021-10-19T13:03:42.682" v="2009"/>
          <ac:spMkLst>
            <pc:docMk/>
            <pc:sldMk cId="3748969788" sldId="261"/>
            <ac:spMk id="21" creationId="{ED3A2261-1C75-40FF-8CD6-18C5900C1C8D}"/>
          </ac:spMkLst>
        </pc:spChg>
        <pc:picChg chg="add mod">
          <ac:chgData name="Lavina Virani" userId="87fc580d9dfa8be1" providerId="Windows Live" clId="Web-{BD35F479-B189-4B6C-A7F7-9D44827B1B58}" dt="2021-10-19T13:03:42.682" v="2009"/>
          <ac:picMkLst>
            <pc:docMk/>
            <pc:sldMk cId="3748969788" sldId="261"/>
            <ac:picMk id="4" creationId="{95C906B0-2B8C-4230-A9CC-43A629794B1D}"/>
          </ac:picMkLst>
        </pc:picChg>
      </pc:sldChg>
      <pc:sldChg chg="addSp modSp new mod setBg modNotes">
        <pc:chgData name="Lavina Virani" userId="87fc580d9dfa8be1" providerId="Windows Live" clId="Web-{BD35F479-B189-4B6C-A7F7-9D44827B1B58}" dt="2021-10-19T12:58:52.256" v="1982" actId="14100"/>
        <pc:sldMkLst>
          <pc:docMk/>
          <pc:sldMk cId="2093641784" sldId="262"/>
        </pc:sldMkLst>
        <pc:spChg chg="mod">
          <ac:chgData name="Lavina Virani" userId="87fc580d9dfa8be1" providerId="Windows Live" clId="Web-{BD35F479-B189-4B6C-A7F7-9D44827B1B58}" dt="2021-10-19T12:58:21.318" v="1973"/>
          <ac:spMkLst>
            <pc:docMk/>
            <pc:sldMk cId="2093641784" sldId="262"/>
            <ac:spMk id="2" creationId="{5669A0A7-50FD-4432-9182-3C6F5BB05975}"/>
          </ac:spMkLst>
        </pc:spChg>
        <pc:spChg chg="mod">
          <ac:chgData name="Lavina Virani" userId="87fc580d9dfa8be1" providerId="Windows Live" clId="Web-{BD35F479-B189-4B6C-A7F7-9D44827B1B58}" dt="2021-10-19T12:58:52.256" v="1982" actId="14100"/>
          <ac:spMkLst>
            <pc:docMk/>
            <pc:sldMk cId="2093641784" sldId="262"/>
            <ac:spMk id="3" creationId="{656593BB-E4C0-4421-B75A-C6289E4B94AA}"/>
          </ac:spMkLst>
        </pc:spChg>
        <pc:picChg chg="add mod">
          <ac:chgData name="Lavina Virani" userId="87fc580d9dfa8be1" providerId="Windows Live" clId="Web-{BD35F479-B189-4B6C-A7F7-9D44827B1B58}" dt="2021-10-19T12:58:43.100" v="1979" actId="1076"/>
          <ac:picMkLst>
            <pc:docMk/>
            <pc:sldMk cId="2093641784" sldId="262"/>
            <ac:picMk id="4" creationId="{8BE85478-53F0-4C84-9460-6F79F4BA2B38}"/>
          </ac:picMkLst>
        </pc:picChg>
      </pc:sldChg>
      <pc:sldChg chg="new del">
        <pc:chgData name="Lavina Virani" userId="87fc580d9dfa8be1" providerId="Windows Live" clId="Web-{BD35F479-B189-4B6C-A7F7-9D44827B1B58}" dt="2021-10-19T12:27:40.056" v="123"/>
        <pc:sldMkLst>
          <pc:docMk/>
          <pc:sldMk cId="3577439423" sldId="262"/>
        </pc:sldMkLst>
      </pc:sldChg>
      <pc:sldChg chg="addSp modSp new mod setBg">
        <pc:chgData name="Lavina Virani" userId="87fc580d9dfa8be1" providerId="Windows Live" clId="Web-{BD35F479-B189-4B6C-A7F7-9D44827B1B58}" dt="2021-10-19T13:04:37.246" v="2019" actId="1076"/>
        <pc:sldMkLst>
          <pc:docMk/>
          <pc:sldMk cId="868329279" sldId="263"/>
        </pc:sldMkLst>
        <pc:spChg chg="mod">
          <ac:chgData name="Lavina Virani" userId="87fc580d9dfa8be1" providerId="Windows Live" clId="Web-{BD35F479-B189-4B6C-A7F7-9D44827B1B58}" dt="2021-10-19T13:04:21.839" v="2015"/>
          <ac:spMkLst>
            <pc:docMk/>
            <pc:sldMk cId="868329279" sldId="263"/>
            <ac:spMk id="2" creationId="{1AF4F3ED-4A4F-41BE-B798-0FFA8E4F81BD}"/>
          </ac:spMkLst>
        </pc:spChg>
        <pc:spChg chg="mod">
          <ac:chgData name="Lavina Virani" userId="87fc580d9dfa8be1" providerId="Windows Live" clId="Web-{BD35F479-B189-4B6C-A7F7-9D44827B1B58}" dt="2021-10-19T13:04:37.246" v="2019" actId="1076"/>
          <ac:spMkLst>
            <pc:docMk/>
            <pc:sldMk cId="868329279" sldId="263"/>
            <ac:spMk id="3" creationId="{9D1926C0-7DE0-47E8-9C7A-99D387064F19}"/>
          </ac:spMkLst>
        </pc:spChg>
        <pc:spChg chg="add">
          <ac:chgData name="Lavina Virani" userId="87fc580d9dfa8be1" providerId="Windows Live" clId="Web-{BD35F479-B189-4B6C-A7F7-9D44827B1B58}" dt="2021-10-19T13:04:21.839" v="2015"/>
          <ac:spMkLst>
            <pc:docMk/>
            <pc:sldMk cId="868329279" sldId="263"/>
            <ac:spMk id="8" creationId="{B219AE65-9B94-44EA-BEF3-EF4BFA169C81}"/>
          </ac:spMkLst>
        </pc:spChg>
        <pc:spChg chg="add">
          <ac:chgData name="Lavina Virani" userId="87fc580d9dfa8be1" providerId="Windows Live" clId="Web-{BD35F479-B189-4B6C-A7F7-9D44827B1B58}" dt="2021-10-19T13:04:21.839" v="2015"/>
          <ac:spMkLst>
            <pc:docMk/>
            <pc:sldMk cId="868329279" sldId="263"/>
            <ac:spMk id="10" creationId="{F0C81A57-9CD5-461B-8FFE-4A8CB6CFBE01}"/>
          </ac:spMkLst>
        </pc:spChg>
        <pc:grpChg chg="add">
          <ac:chgData name="Lavina Virani" userId="87fc580d9dfa8be1" providerId="Windows Live" clId="Web-{BD35F479-B189-4B6C-A7F7-9D44827B1B58}" dt="2021-10-19T13:04:21.839" v="2015"/>
          <ac:grpSpMkLst>
            <pc:docMk/>
            <pc:sldMk cId="868329279" sldId="263"/>
            <ac:grpSpMk id="12" creationId="{3086C462-37F4-494D-8292-CCB95221CC1A}"/>
          </ac:grpSpMkLst>
        </pc:grpChg>
        <pc:cxnChg chg="add">
          <ac:chgData name="Lavina Virani" userId="87fc580d9dfa8be1" providerId="Windows Live" clId="Web-{BD35F479-B189-4B6C-A7F7-9D44827B1B58}" dt="2021-10-19T13:04:21.839" v="2015"/>
          <ac:cxnSpMkLst>
            <pc:docMk/>
            <pc:sldMk cId="868329279" sldId="263"/>
            <ac:cxnSpMk id="16" creationId="{AD23B2CD-009B-425A-9616-1E1AD1D5AB46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0815D-1075-4863-9155-AEA62FFDC79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F4A3CF2-2E6D-4C9C-83AD-38CB5083E391}">
      <dgm:prSet/>
      <dgm:spPr/>
      <dgm:t>
        <a:bodyPr/>
        <a:lstStyle/>
        <a:p>
          <a:r>
            <a:rPr lang="en-GB" b="1"/>
            <a:t>This presentation is related to the concept of data encryption.</a:t>
          </a:r>
          <a:endParaRPr lang="en-US"/>
        </a:p>
      </dgm:t>
    </dgm:pt>
    <dgm:pt modelId="{39EE8A2D-400A-4A06-9EED-DC072FDE5B82}" type="parTrans" cxnId="{E86C5128-FDCB-43F1-8DDF-4B5DD21069D8}">
      <dgm:prSet/>
      <dgm:spPr/>
      <dgm:t>
        <a:bodyPr/>
        <a:lstStyle/>
        <a:p>
          <a:endParaRPr lang="en-US"/>
        </a:p>
      </dgm:t>
    </dgm:pt>
    <dgm:pt modelId="{7F3B547D-E6F6-4952-80F0-ED05C26DF3E6}" type="sibTrans" cxnId="{E86C5128-FDCB-43F1-8DDF-4B5DD21069D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0E31DF0-08B5-4646-AEB0-89EA7F6C5B96}">
      <dgm:prSet/>
      <dgm:spPr/>
      <dgm:t>
        <a:bodyPr/>
        <a:lstStyle/>
        <a:p>
          <a:r>
            <a:rPr lang="en-GB" b="1"/>
            <a:t>This presentation particularly describes about benefits and drawbacks of data encryption. </a:t>
          </a:r>
          <a:endParaRPr lang="en-US"/>
        </a:p>
      </dgm:t>
    </dgm:pt>
    <dgm:pt modelId="{A5D5D3E6-E529-4564-A511-257565A873C2}" type="parTrans" cxnId="{76A09FE9-E546-46D8-8950-BFB7F2810522}">
      <dgm:prSet/>
      <dgm:spPr/>
      <dgm:t>
        <a:bodyPr/>
        <a:lstStyle/>
        <a:p>
          <a:endParaRPr lang="en-US"/>
        </a:p>
      </dgm:t>
    </dgm:pt>
    <dgm:pt modelId="{8B272AB7-147E-450F-BF78-969D50F09BEB}" type="sibTrans" cxnId="{76A09FE9-E546-46D8-8950-BFB7F281052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FBA11F4-517C-436F-938F-D14AE165443C}">
      <dgm:prSet/>
      <dgm:spPr/>
      <dgm:t>
        <a:bodyPr/>
        <a:lstStyle/>
        <a:p>
          <a:r>
            <a:rPr lang="en-GB" b="1"/>
            <a:t>The report further evaluates about the importance of data encryption. </a:t>
          </a:r>
          <a:endParaRPr lang="en-US"/>
        </a:p>
      </dgm:t>
    </dgm:pt>
    <dgm:pt modelId="{40E71C66-7785-4D12-B318-91F182DD6CD9}" type="parTrans" cxnId="{E9F63BF5-C7F4-473D-B40E-F0E7BDE94A10}">
      <dgm:prSet/>
      <dgm:spPr/>
      <dgm:t>
        <a:bodyPr/>
        <a:lstStyle/>
        <a:p>
          <a:endParaRPr lang="en-US"/>
        </a:p>
      </dgm:t>
    </dgm:pt>
    <dgm:pt modelId="{19553F4A-DAA1-4860-AB43-A5423F172CBD}" type="sibTrans" cxnId="{E9F63BF5-C7F4-473D-B40E-F0E7BDE94A1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2EF18E6-9A96-4E7A-AECC-12C84650E206}" type="pres">
      <dgm:prSet presAssocID="{0900815D-1075-4863-9155-AEA62FFDC792}" presName="Name0" presStyleCnt="0">
        <dgm:presLayoutVars>
          <dgm:animLvl val="lvl"/>
          <dgm:resizeHandles val="exact"/>
        </dgm:presLayoutVars>
      </dgm:prSet>
      <dgm:spPr/>
    </dgm:pt>
    <dgm:pt modelId="{2522F911-7BF2-4E0C-A7C8-CEFF1BB824A0}" type="pres">
      <dgm:prSet presAssocID="{FF4A3CF2-2E6D-4C9C-83AD-38CB5083E391}" presName="compositeNode" presStyleCnt="0">
        <dgm:presLayoutVars>
          <dgm:bulletEnabled val="1"/>
        </dgm:presLayoutVars>
      </dgm:prSet>
      <dgm:spPr/>
    </dgm:pt>
    <dgm:pt modelId="{11CB94E2-D34C-4382-AD22-AFF9046D4C7F}" type="pres">
      <dgm:prSet presAssocID="{FF4A3CF2-2E6D-4C9C-83AD-38CB5083E391}" presName="bgRect" presStyleLbl="bgAccFollowNode1" presStyleIdx="0" presStyleCnt="3"/>
      <dgm:spPr/>
    </dgm:pt>
    <dgm:pt modelId="{12EBFB36-5005-4726-B148-C1BA8B803179}" type="pres">
      <dgm:prSet presAssocID="{7F3B547D-E6F6-4952-80F0-ED05C26DF3E6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4CE1809-591A-45C3-B0E9-94381E284855}" type="pres">
      <dgm:prSet presAssocID="{FF4A3CF2-2E6D-4C9C-83AD-38CB5083E391}" presName="bottomLine" presStyleLbl="alignNode1" presStyleIdx="1" presStyleCnt="6">
        <dgm:presLayoutVars/>
      </dgm:prSet>
      <dgm:spPr/>
    </dgm:pt>
    <dgm:pt modelId="{4341B26C-AB19-4F53-BD76-7B6E732F3961}" type="pres">
      <dgm:prSet presAssocID="{FF4A3CF2-2E6D-4C9C-83AD-38CB5083E391}" presName="nodeText" presStyleLbl="bgAccFollowNode1" presStyleIdx="0" presStyleCnt="3">
        <dgm:presLayoutVars>
          <dgm:bulletEnabled val="1"/>
        </dgm:presLayoutVars>
      </dgm:prSet>
      <dgm:spPr/>
    </dgm:pt>
    <dgm:pt modelId="{FF69089E-A37B-40B3-B5AB-5C59DB1C8164}" type="pres">
      <dgm:prSet presAssocID="{7F3B547D-E6F6-4952-80F0-ED05C26DF3E6}" presName="sibTrans" presStyleCnt="0"/>
      <dgm:spPr/>
    </dgm:pt>
    <dgm:pt modelId="{03AA8F81-2587-40D5-A7BB-FE2BC8CB36B9}" type="pres">
      <dgm:prSet presAssocID="{D0E31DF0-08B5-4646-AEB0-89EA7F6C5B96}" presName="compositeNode" presStyleCnt="0">
        <dgm:presLayoutVars>
          <dgm:bulletEnabled val="1"/>
        </dgm:presLayoutVars>
      </dgm:prSet>
      <dgm:spPr/>
    </dgm:pt>
    <dgm:pt modelId="{1BFE5CD4-50D0-4E81-AD3C-3ED362AE1F65}" type="pres">
      <dgm:prSet presAssocID="{D0E31DF0-08B5-4646-AEB0-89EA7F6C5B96}" presName="bgRect" presStyleLbl="bgAccFollowNode1" presStyleIdx="1" presStyleCnt="3"/>
      <dgm:spPr/>
    </dgm:pt>
    <dgm:pt modelId="{33CD0D1F-10B0-48EB-B60C-BEAEE254EB97}" type="pres">
      <dgm:prSet presAssocID="{8B272AB7-147E-450F-BF78-969D50F09BEB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E142D1AE-B853-41F4-9CE2-1745699FCC69}" type="pres">
      <dgm:prSet presAssocID="{D0E31DF0-08B5-4646-AEB0-89EA7F6C5B96}" presName="bottomLine" presStyleLbl="alignNode1" presStyleIdx="3" presStyleCnt="6">
        <dgm:presLayoutVars/>
      </dgm:prSet>
      <dgm:spPr/>
    </dgm:pt>
    <dgm:pt modelId="{B4EDEDBF-60C5-477D-A68C-718D943FD88D}" type="pres">
      <dgm:prSet presAssocID="{D0E31DF0-08B5-4646-AEB0-89EA7F6C5B96}" presName="nodeText" presStyleLbl="bgAccFollowNode1" presStyleIdx="1" presStyleCnt="3">
        <dgm:presLayoutVars>
          <dgm:bulletEnabled val="1"/>
        </dgm:presLayoutVars>
      </dgm:prSet>
      <dgm:spPr/>
    </dgm:pt>
    <dgm:pt modelId="{75552F16-EFE0-4984-8609-4CDD43537850}" type="pres">
      <dgm:prSet presAssocID="{8B272AB7-147E-450F-BF78-969D50F09BEB}" presName="sibTrans" presStyleCnt="0"/>
      <dgm:spPr/>
    </dgm:pt>
    <dgm:pt modelId="{6AD10C05-86E4-49BE-866C-96706DA61126}" type="pres">
      <dgm:prSet presAssocID="{8FBA11F4-517C-436F-938F-D14AE165443C}" presName="compositeNode" presStyleCnt="0">
        <dgm:presLayoutVars>
          <dgm:bulletEnabled val="1"/>
        </dgm:presLayoutVars>
      </dgm:prSet>
      <dgm:spPr/>
    </dgm:pt>
    <dgm:pt modelId="{A0B9CBF0-3752-4AD5-B7F8-ED7DD943B3C1}" type="pres">
      <dgm:prSet presAssocID="{8FBA11F4-517C-436F-938F-D14AE165443C}" presName="bgRect" presStyleLbl="bgAccFollowNode1" presStyleIdx="2" presStyleCnt="3"/>
      <dgm:spPr/>
    </dgm:pt>
    <dgm:pt modelId="{33E4411A-6828-41DB-8E0D-EC607625DB68}" type="pres">
      <dgm:prSet presAssocID="{19553F4A-DAA1-4860-AB43-A5423F172CBD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BB26F5F8-C91D-4904-A607-D956485F0EEA}" type="pres">
      <dgm:prSet presAssocID="{8FBA11F4-517C-436F-938F-D14AE165443C}" presName="bottomLine" presStyleLbl="alignNode1" presStyleIdx="5" presStyleCnt="6">
        <dgm:presLayoutVars/>
      </dgm:prSet>
      <dgm:spPr/>
    </dgm:pt>
    <dgm:pt modelId="{C7DBEA88-31CC-4C7D-AE81-91FB0C706750}" type="pres">
      <dgm:prSet presAssocID="{8FBA11F4-517C-436F-938F-D14AE165443C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D3884A20-866E-449D-9657-56723D9BE207}" type="presOf" srcId="{0900815D-1075-4863-9155-AEA62FFDC792}" destId="{72EF18E6-9A96-4E7A-AECC-12C84650E206}" srcOrd="0" destOrd="0" presId="urn:microsoft.com/office/officeart/2016/7/layout/BasicLinearProcessNumbered"/>
    <dgm:cxn modelId="{E86C5128-FDCB-43F1-8DDF-4B5DD21069D8}" srcId="{0900815D-1075-4863-9155-AEA62FFDC792}" destId="{FF4A3CF2-2E6D-4C9C-83AD-38CB5083E391}" srcOrd="0" destOrd="0" parTransId="{39EE8A2D-400A-4A06-9EED-DC072FDE5B82}" sibTransId="{7F3B547D-E6F6-4952-80F0-ED05C26DF3E6}"/>
    <dgm:cxn modelId="{472BED2A-6FFC-412F-B9B1-4FC242310ABE}" type="presOf" srcId="{D0E31DF0-08B5-4646-AEB0-89EA7F6C5B96}" destId="{B4EDEDBF-60C5-477D-A68C-718D943FD88D}" srcOrd="1" destOrd="0" presId="urn:microsoft.com/office/officeart/2016/7/layout/BasicLinearProcessNumbered"/>
    <dgm:cxn modelId="{24FE9D38-4498-4D1B-B87E-05FAE963982A}" type="presOf" srcId="{7F3B547D-E6F6-4952-80F0-ED05C26DF3E6}" destId="{12EBFB36-5005-4726-B148-C1BA8B803179}" srcOrd="0" destOrd="0" presId="urn:microsoft.com/office/officeart/2016/7/layout/BasicLinearProcessNumbered"/>
    <dgm:cxn modelId="{37B25788-EDCF-4FCE-A546-35861D535FC0}" type="presOf" srcId="{19553F4A-DAA1-4860-AB43-A5423F172CBD}" destId="{33E4411A-6828-41DB-8E0D-EC607625DB68}" srcOrd="0" destOrd="0" presId="urn:microsoft.com/office/officeart/2016/7/layout/BasicLinearProcessNumbered"/>
    <dgm:cxn modelId="{B048E08E-FE26-473B-8427-93A82F6759FA}" type="presOf" srcId="{FF4A3CF2-2E6D-4C9C-83AD-38CB5083E391}" destId="{11CB94E2-D34C-4382-AD22-AFF9046D4C7F}" srcOrd="0" destOrd="0" presId="urn:microsoft.com/office/officeart/2016/7/layout/BasicLinearProcessNumbered"/>
    <dgm:cxn modelId="{E3E12BA6-CA65-4FDE-9B5F-261960A85083}" type="presOf" srcId="{8FBA11F4-517C-436F-938F-D14AE165443C}" destId="{A0B9CBF0-3752-4AD5-B7F8-ED7DD943B3C1}" srcOrd="0" destOrd="0" presId="urn:microsoft.com/office/officeart/2016/7/layout/BasicLinearProcessNumbered"/>
    <dgm:cxn modelId="{4037C6AB-C715-4E76-8CD2-92ED9340C57E}" type="presOf" srcId="{8FBA11F4-517C-436F-938F-D14AE165443C}" destId="{C7DBEA88-31CC-4C7D-AE81-91FB0C706750}" srcOrd="1" destOrd="0" presId="urn:microsoft.com/office/officeart/2016/7/layout/BasicLinearProcessNumbered"/>
    <dgm:cxn modelId="{399138AD-ED1E-42A8-8EE2-3AF962AF8353}" type="presOf" srcId="{8B272AB7-147E-450F-BF78-969D50F09BEB}" destId="{33CD0D1F-10B0-48EB-B60C-BEAEE254EB97}" srcOrd="0" destOrd="0" presId="urn:microsoft.com/office/officeart/2016/7/layout/BasicLinearProcessNumbered"/>
    <dgm:cxn modelId="{E8DDAFC5-0175-49C2-BAE1-339E89D9BD1D}" type="presOf" srcId="{D0E31DF0-08B5-4646-AEB0-89EA7F6C5B96}" destId="{1BFE5CD4-50D0-4E81-AD3C-3ED362AE1F65}" srcOrd="0" destOrd="0" presId="urn:microsoft.com/office/officeart/2016/7/layout/BasicLinearProcessNumbered"/>
    <dgm:cxn modelId="{1CD5B1D9-4B56-48F2-9A81-74A5E280A6C5}" type="presOf" srcId="{FF4A3CF2-2E6D-4C9C-83AD-38CB5083E391}" destId="{4341B26C-AB19-4F53-BD76-7B6E732F3961}" srcOrd="1" destOrd="0" presId="urn:microsoft.com/office/officeart/2016/7/layout/BasicLinearProcessNumbered"/>
    <dgm:cxn modelId="{76A09FE9-E546-46D8-8950-BFB7F2810522}" srcId="{0900815D-1075-4863-9155-AEA62FFDC792}" destId="{D0E31DF0-08B5-4646-AEB0-89EA7F6C5B96}" srcOrd="1" destOrd="0" parTransId="{A5D5D3E6-E529-4564-A511-257565A873C2}" sibTransId="{8B272AB7-147E-450F-BF78-969D50F09BEB}"/>
    <dgm:cxn modelId="{E9F63BF5-C7F4-473D-B40E-F0E7BDE94A10}" srcId="{0900815D-1075-4863-9155-AEA62FFDC792}" destId="{8FBA11F4-517C-436F-938F-D14AE165443C}" srcOrd="2" destOrd="0" parTransId="{40E71C66-7785-4D12-B318-91F182DD6CD9}" sibTransId="{19553F4A-DAA1-4860-AB43-A5423F172CBD}"/>
    <dgm:cxn modelId="{94579FA8-4DEC-4B8D-8164-ECD0FC326228}" type="presParOf" srcId="{72EF18E6-9A96-4E7A-AECC-12C84650E206}" destId="{2522F911-7BF2-4E0C-A7C8-CEFF1BB824A0}" srcOrd="0" destOrd="0" presId="urn:microsoft.com/office/officeart/2016/7/layout/BasicLinearProcessNumbered"/>
    <dgm:cxn modelId="{FCC7DAB2-F6B3-4BD8-AC1B-1A9DEAC5C377}" type="presParOf" srcId="{2522F911-7BF2-4E0C-A7C8-CEFF1BB824A0}" destId="{11CB94E2-D34C-4382-AD22-AFF9046D4C7F}" srcOrd="0" destOrd="0" presId="urn:microsoft.com/office/officeart/2016/7/layout/BasicLinearProcessNumbered"/>
    <dgm:cxn modelId="{C7F0F463-53AA-4AB3-B161-FA5C1D356BE6}" type="presParOf" srcId="{2522F911-7BF2-4E0C-A7C8-CEFF1BB824A0}" destId="{12EBFB36-5005-4726-B148-C1BA8B803179}" srcOrd="1" destOrd="0" presId="urn:microsoft.com/office/officeart/2016/7/layout/BasicLinearProcessNumbered"/>
    <dgm:cxn modelId="{C910F4D4-B931-41A0-82F3-22FBD7ABB2E8}" type="presParOf" srcId="{2522F911-7BF2-4E0C-A7C8-CEFF1BB824A0}" destId="{B4CE1809-591A-45C3-B0E9-94381E284855}" srcOrd="2" destOrd="0" presId="urn:microsoft.com/office/officeart/2016/7/layout/BasicLinearProcessNumbered"/>
    <dgm:cxn modelId="{BB886C30-1B28-4DD6-B17B-535D3BBE8CFF}" type="presParOf" srcId="{2522F911-7BF2-4E0C-A7C8-CEFF1BB824A0}" destId="{4341B26C-AB19-4F53-BD76-7B6E732F3961}" srcOrd="3" destOrd="0" presId="urn:microsoft.com/office/officeart/2016/7/layout/BasicLinearProcessNumbered"/>
    <dgm:cxn modelId="{D13286C3-44AB-4001-97DE-9C8CD45BC0DF}" type="presParOf" srcId="{72EF18E6-9A96-4E7A-AECC-12C84650E206}" destId="{FF69089E-A37B-40B3-B5AB-5C59DB1C8164}" srcOrd="1" destOrd="0" presId="urn:microsoft.com/office/officeart/2016/7/layout/BasicLinearProcessNumbered"/>
    <dgm:cxn modelId="{E95973DB-3872-4001-952B-7420D5360FAF}" type="presParOf" srcId="{72EF18E6-9A96-4E7A-AECC-12C84650E206}" destId="{03AA8F81-2587-40D5-A7BB-FE2BC8CB36B9}" srcOrd="2" destOrd="0" presId="urn:microsoft.com/office/officeart/2016/7/layout/BasicLinearProcessNumbered"/>
    <dgm:cxn modelId="{3329ADC6-D556-45CA-A9E2-2A06B53013AA}" type="presParOf" srcId="{03AA8F81-2587-40D5-A7BB-FE2BC8CB36B9}" destId="{1BFE5CD4-50D0-4E81-AD3C-3ED362AE1F65}" srcOrd="0" destOrd="0" presId="urn:microsoft.com/office/officeart/2016/7/layout/BasicLinearProcessNumbered"/>
    <dgm:cxn modelId="{7CBECD69-824C-4743-8B0D-3533928DA9BA}" type="presParOf" srcId="{03AA8F81-2587-40D5-A7BB-FE2BC8CB36B9}" destId="{33CD0D1F-10B0-48EB-B60C-BEAEE254EB97}" srcOrd="1" destOrd="0" presId="urn:microsoft.com/office/officeart/2016/7/layout/BasicLinearProcessNumbered"/>
    <dgm:cxn modelId="{F8EE02BF-8A96-4779-A596-04DD77FC3065}" type="presParOf" srcId="{03AA8F81-2587-40D5-A7BB-FE2BC8CB36B9}" destId="{E142D1AE-B853-41F4-9CE2-1745699FCC69}" srcOrd="2" destOrd="0" presId="urn:microsoft.com/office/officeart/2016/7/layout/BasicLinearProcessNumbered"/>
    <dgm:cxn modelId="{59C1EF66-31AC-47E3-90DF-5FF0CF406FCB}" type="presParOf" srcId="{03AA8F81-2587-40D5-A7BB-FE2BC8CB36B9}" destId="{B4EDEDBF-60C5-477D-A68C-718D943FD88D}" srcOrd="3" destOrd="0" presId="urn:microsoft.com/office/officeart/2016/7/layout/BasicLinearProcessNumbered"/>
    <dgm:cxn modelId="{FA22824C-464E-4931-9620-7BC1D3DF21F3}" type="presParOf" srcId="{72EF18E6-9A96-4E7A-AECC-12C84650E206}" destId="{75552F16-EFE0-4984-8609-4CDD43537850}" srcOrd="3" destOrd="0" presId="urn:microsoft.com/office/officeart/2016/7/layout/BasicLinearProcessNumbered"/>
    <dgm:cxn modelId="{33CDC51E-1088-466A-9284-A10F5825B936}" type="presParOf" srcId="{72EF18E6-9A96-4E7A-AECC-12C84650E206}" destId="{6AD10C05-86E4-49BE-866C-96706DA61126}" srcOrd="4" destOrd="0" presId="urn:microsoft.com/office/officeart/2016/7/layout/BasicLinearProcessNumbered"/>
    <dgm:cxn modelId="{C43A7749-F8E3-41ED-8CBD-5DBD948E3118}" type="presParOf" srcId="{6AD10C05-86E4-49BE-866C-96706DA61126}" destId="{A0B9CBF0-3752-4AD5-B7F8-ED7DD943B3C1}" srcOrd="0" destOrd="0" presId="urn:microsoft.com/office/officeart/2016/7/layout/BasicLinearProcessNumbered"/>
    <dgm:cxn modelId="{B47E6C72-4216-4AC6-85BD-23FE5CF00399}" type="presParOf" srcId="{6AD10C05-86E4-49BE-866C-96706DA61126}" destId="{33E4411A-6828-41DB-8E0D-EC607625DB68}" srcOrd="1" destOrd="0" presId="urn:microsoft.com/office/officeart/2016/7/layout/BasicLinearProcessNumbered"/>
    <dgm:cxn modelId="{C4B0BC06-C4AF-4F53-978A-54D55B994575}" type="presParOf" srcId="{6AD10C05-86E4-49BE-866C-96706DA61126}" destId="{BB26F5F8-C91D-4904-A607-D956485F0EEA}" srcOrd="2" destOrd="0" presId="urn:microsoft.com/office/officeart/2016/7/layout/BasicLinearProcessNumbered"/>
    <dgm:cxn modelId="{F765DF78-5EFC-420C-8E4B-6D9B67524DF8}" type="presParOf" srcId="{6AD10C05-86E4-49BE-866C-96706DA61126}" destId="{C7DBEA88-31CC-4C7D-AE81-91FB0C70675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B94E2-D34C-4382-AD22-AFF9046D4C7F}">
      <dsp:nvSpPr>
        <dsp:cNvPr id="0" name=""/>
        <dsp:cNvSpPr/>
      </dsp:nvSpPr>
      <dsp:spPr>
        <a:xfrm>
          <a:off x="0" y="0"/>
          <a:ext cx="3007932" cy="30864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510" tIns="330200" rIns="23451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This presentation is related to the concept of data encryption.</a:t>
          </a:r>
          <a:endParaRPr lang="en-US" sz="1700" kern="1200"/>
        </a:p>
      </dsp:txBody>
      <dsp:txXfrm>
        <a:off x="0" y="1172855"/>
        <a:ext cx="3007932" cy="1851876"/>
      </dsp:txXfrm>
    </dsp:sp>
    <dsp:sp modelId="{12EBFB36-5005-4726-B148-C1BA8B803179}">
      <dsp:nvSpPr>
        <dsp:cNvPr id="0" name=""/>
        <dsp:cNvSpPr/>
      </dsp:nvSpPr>
      <dsp:spPr>
        <a:xfrm>
          <a:off x="1040996" y="308646"/>
          <a:ext cx="925938" cy="9259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0" tIns="12700" rIns="72190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1176596" y="444246"/>
        <a:ext cx="654738" cy="654738"/>
      </dsp:txXfrm>
    </dsp:sp>
    <dsp:sp modelId="{B4CE1809-591A-45C3-B0E9-94381E284855}">
      <dsp:nvSpPr>
        <dsp:cNvPr id="0" name=""/>
        <dsp:cNvSpPr/>
      </dsp:nvSpPr>
      <dsp:spPr>
        <a:xfrm>
          <a:off x="0" y="3086389"/>
          <a:ext cx="3007932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E5CD4-50D0-4E81-AD3C-3ED362AE1F65}">
      <dsp:nvSpPr>
        <dsp:cNvPr id="0" name=""/>
        <dsp:cNvSpPr/>
      </dsp:nvSpPr>
      <dsp:spPr>
        <a:xfrm>
          <a:off x="3308725" y="0"/>
          <a:ext cx="3007932" cy="308646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510" tIns="330200" rIns="23451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This presentation particularly describes about benefits and drawbacks of data encryption. </a:t>
          </a:r>
          <a:endParaRPr lang="en-US" sz="1700" kern="1200"/>
        </a:p>
      </dsp:txBody>
      <dsp:txXfrm>
        <a:off x="3308725" y="1172855"/>
        <a:ext cx="3007932" cy="1851876"/>
      </dsp:txXfrm>
    </dsp:sp>
    <dsp:sp modelId="{33CD0D1F-10B0-48EB-B60C-BEAEE254EB97}">
      <dsp:nvSpPr>
        <dsp:cNvPr id="0" name=""/>
        <dsp:cNvSpPr/>
      </dsp:nvSpPr>
      <dsp:spPr>
        <a:xfrm>
          <a:off x="4349722" y="308646"/>
          <a:ext cx="925938" cy="9259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0" tIns="12700" rIns="72190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4485322" y="444246"/>
        <a:ext cx="654738" cy="654738"/>
      </dsp:txXfrm>
    </dsp:sp>
    <dsp:sp modelId="{E142D1AE-B853-41F4-9CE2-1745699FCC69}">
      <dsp:nvSpPr>
        <dsp:cNvPr id="0" name=""/>
        <dsp:cNvSpPr/>
      </dsp:nvSpPr>
      <dsp:spPr>
        <a:xfrm>
          <a:off x="3308725" y="3086389"/>
          <a:ext cx="3007932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9CBF0-3752-4AD5-B7F8-ED7DD943B3C1}">
      <dsp:nvSpPr>
        <dsp:cNvPr id="0" name=""/>
        <dsp:cNvSpPr/>
      </dsp:nvSpPr>
      <dsp:spPr>
        <a:xfrm>
          <a:off x="6617450" y="0"/>
          <a:ext cx="3007932" cy="308646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510" tIns="330200" rIns="23451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The report further evaluates about the importance of data encryption. </a:t>
          </a:r>
          <a:endParaRPr lang="en-US" sz="1700" kern="1200"/>
        </a:p>
      </dsp:txBody>
      <dsp:txXfrm>
        <a:off x="6617450" y="1172855"/>
        <a:ext cx="3007932" cy="1851876"/>
      </dsp:txXfrm>
    </dsp:sp>
    <dsp:sp modelId="{33E4411A-6828-41DB-8E0D-EC607625DB68}">
      <dsp:nvSpPr>
        <dsp:cNvPr id="0" name=""/>
        <dsp:cNvSpPr/>
      </dsp:nvSpPr>
      <dsp:spPr>
        <a:xfrm>
          <a:off x="7658447" y="308646"/>
          <a:ext cx="925938" cy="9259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0" tIns="12700" rIns="72190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7794047" y="444246"/>
        <a:ext cx="654738" cy="654738"/>
      </dsp:txXfrm>
    </dsp:sp>
    <dsp:sp modelId="{BB26F5F8-C91D-4904-A607-D956485F0EEA}">
      <dsp:nvSpPr>
        <dsp:cNvPr id="0" name=""/>
        <dsp:cNvSpPr/>
      </dsp:nvSpPr>
      <dsp:spPr>
        <a:xfrm>
          <a:off x="6617450" y="3086389"/>
          <a:ext cx="3007932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A3248A-FCBA-4538-91BB-8EA1C8C57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CFD71-1B38-4263-B845-13ED0170C9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D02A6-1DEC-41EB-81A1-F35E40B39432}" type="datetime1">
              <a:rPr lang="en-GB" smtClean="0"/>
              <a:t>19/10/2021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4538B-F3ED-44C7-B9D3-4566ABB978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54B66-A131-4DAC-BEFE-11AFA7521B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95C10-1B97-4631-BBA9-B116D8CE3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92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7704-6EDB-46AC-8852-2827E769FDB2}" type="datetime1">
              <a:rPr lang="en-GB" smtClean="0"/>
              <a:pPr/>
              <a:t>19/10/2021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DB08D-32FE-4C56-95DB-2741485080A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0303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DB08D-32FE-4C56-95DB-2741485080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58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slide shows the introduction of the presentation that describes that</a:t>
            </a:r>
            <a:r>
              <a:rPr lang="en-US" dirty="0"/>
              <a:t> the </a:t>
            </a:r>
            <a:r>
              <a:rPr lang="en-GB" dirty="0"/>
              <a:t>presentation particularly describes about benefits and drawbacks of data encryption. 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DB08D-32FE-4C56-95DB-2741485080A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0017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slide shows the concept of data encryption which shows </a:t>
            </a:r>
            <a:r>
              <a:rPr lang="en-US" dirty="0"/>
              <a:t>d</a:t>
            </a:r>
            <a:r>
              <a:rPr lang="en-GB" dirty="0" err="1"/>
              <a:t>ata</a:t>
            </a:r>
            <a:r>
              <a:rPr lang="en-GB" dirty="0"/>
              <a:t> encryption helps in translating the data in different forms and make it a code and are of different types which are that are symmetric and asymmetric data encryption. </a:t>
            </a:r>
          </a:p>
          <a:p>
            <a:endParaRPr lang="en-GB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DB08D-32FE-4C56-95DB-2741485080A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2990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slide explains aims and objectives of data encryption that shows that </a:t>
            </a:r>
            <a:r>
              <a:rPr lang="en-GB" dirty="0"/>
              <a:t>transmitting of the data is done with the help of internet and its main purpose is protecting the confidentiality of the digital data. 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DB08D-32FE-4C56-95DB-2741485080A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27246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slide shows the benefits of data encryption that shows it</a:t>
            </a:r>
            <a:r>
              <a:rPr lang="en-US" dirty="0"/>
              <a:t> </a:t>
            </a:r>
            <a:r>
              <a:rPr lang="en-GB" dirty="0"/>
              <a:t>helps in prevention of the theft identification and also Ransomware blackmail and also  protects the devices when they are stolen or lost. </a:t>
            </a:r>
          </a:p>
          <a:p>
            <a:endParaRPr lang="en-GB" b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DB08D-32FE-4C56-95DB-2741485080A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247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>
                <a:cs typeface="Calibri"/>
              </a:rPr>
              <a:t>This slide present drawbacks of the data encryption that shows that </a:t>
            </a:r>
            <a:r>
              <a:rPr lang="en-US" dirty="0" err="1">
                <a:cs typeface="Calibri"/>
              </a:rPr>
              <a:t>i</a:t>
            </a:r>
            <a:r>
              <a:rPr lang="en-GB" dirty="0"/>
              <a:t>t increases the rates of suspicions and also develops fake sense of securities. </a:t>
            </a:r>
            <a:endParaRPr lang="en-US"/>
          </a:p>
          <a:p>
            <a:pPr marL="171450" indent="-171450">
              <a:spcBef>
                <a:spcPts val="1000"/>
              </a:spcBef>
              <a:buFont typeface="Arial"/>
              <a:buChar char="•"/>
            </a:pPr>
            <a:endParaRPr lang="en-GB" b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DB08D-32FE-4C56-95DB-2741485080A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27723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slide shows the conclusion of the presentation that states the concept and the outcomes of using data encryption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DB08D-32FE-4C56-95DB-2741485080A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6106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fld id="{7A92D7B5-060E-4D44-811A-B518BD881B18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5536665"/>
            <a:ext cx="8825658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2F0F7-D86C-4FC9-AC82-0DCCF787CE69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 rtlCol="0"/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543300"/>
            <a:ext cx="8825659" cy="24765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DC5E46-5961-4EA7-98EF-1A55899C3BBE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9600" b="0" i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9600" b="0" i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 rtlCol="0"/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 bwMode="gray">
          <a:xfrm>
            <a:off x="1945945" y="3678766"/>
            <a:ext cx="773121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5029199"/>
            <a:ext cx="9244897" cy="9978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F471A9-B3A6-4735-9C47-AB4C5F7C0FD5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5024967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EDE4B-68AA-4ABB-9AD1-7586C442BFB3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2"/>
            <a:ext cx="314187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154953" y="3179764"/>
            <a:ext cx="3141879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2721" y="2603500"/>
            <a:ext cx="314700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512721" y="3179763"/>
            <a:ext cx="3147009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88135" y="2603501"/>
            <a:ext cx="314573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888329" y="3179762"/>
            <a:ext cx="3145536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5E5E3-BB3C-4FC6-B3BB-6BBF7E5E9C26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4532844"/>
            <a:ext cx="30504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1154954" y="5109106"/>
            <a:ext cx="3050438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865" y="4532844"/>
            <a:ext cx="3050438" cy="576263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570172" y="5109105"/>
            <a:ext cx="3050438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82775" y="4532845"/>
            <a:ext cx="305109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982775" y="5109104"/>
            <a:ext cx="3051096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0F1556-A8AE-4DA0-8175-4FCE8DE49E24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4954" y="2603500"/>
            <a:ext cx="8825659" cy="3416300"/>
          </a:xfrm>
        </p:spPr>
        <p:txBody>
          <a:bodyPr vert="eaVert" rtlCol="0" anchor="t" anchorCtr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 rtlCol="0"/>
          <a:lstStyle/>
          <a:p>
            <a:pPr rtl="0"/>
            <a:fld id="{324601DC-A9AE-4833-9CC5-036749A2D10B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rtlCol="0" anchor="b" anchorCtr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4954" y="1278467"/>
            <a:ext cx="6256025" cy="4748590"/>
          </a:xfrm>
        </p:spPr>
        <p:txBody>
          <a:bodyPr vert="eaVert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 rtlCol="0"/>
          <a:lstStyle/>
          <a:p>
            <a:pPr rtl="0"/>
            <a:fld id="{1EBB9208-58AD-4095-AAD8-A3150B629594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4954" y="2603500"/>
            <a:ext cx="8825659" cy="341630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1D501-BD47-47FC-8F1B-30736704360D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95559" y="2677644"/>
            <a:ext cx="3757545" cy="2283824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5BF883-6AD6-4A4E-BFA7-F1B4A3964359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DB93A3-8EAD-4647-AD6C-B45EAA43133B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08712" y="3179762"/>
            <a:ext cx="4825159" cy="2840039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57A1CA-2D22-4F7B-AB9E-CAC4F2E16CF8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B500A-BD17-4B81-A178-237AB3D17220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2C6426-9A57-4D6B-98BF-C5C52C38A9F7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81146" y="1447800"/>
            <a:ext cx="5190066" cy="45720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4" y="3129280"/>
            <a:ext cx="2793158" cy="2895599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EECA4D-BC6E-4DB3-8906-078886374D65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 rtl="0">
              <a:buNone/>
            </a:pPr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4" y="3657600"/>
            <a:ext cx="3859212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174BEE-114B-4E2C-8645-91D5D000FC10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66226CF3-8F39-4466-AAB4-C44B91920D46}" type="datetime1">
              <a:rPr lang="en-GB" noProof="0" smtClean="0"/>
              <a:t>19/10/2021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D19C342E-1904-4F1E-9614-1136E1056F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5962" t="9091" r="13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65E6B8-0D17-4912-97E4-60B47A511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104978" y="1295400"/>
            <a:ext cx="4936635" cy="37736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5339" y="1447800"/>
            <a:ext cx="4562452" cy="2154568"/>
          </a:xfrm>
        </p:spPr>
        <p:txBody>
          <a:bodyPr rtlCol="0">
            <a:normAutofit/>
          </a:bodyPr>
          <a:lstStyle/>
          <a:p>
            <a:r>
              <a:rPr lang="en-GB" sz="4100">
                <a:solidFill>
                  <a:schemeClr val="tx1"/>
                </a:solidFill>
                <a:ea typeface="+mj-lt"/>
                <a:cs typeface="+mj-lt"/>
              </a:rPr>
              <a:t>Benefits and drawbacks of data encryption </a:t>
            </a:r>
            <a:endParaRPr lang="en-US" sz="4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DC0F2C-5C27-4EC6-9754-B361B0C72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77E138-7645-4D07-B09A-9F3642A6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6C5CFB-285C-4778-978B-B23EF471F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0C4BFD8-0A80-40F1-9F9B-E9981F6B7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080229-11A6-48C1-B5FC-010FF29E7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4F3838-F7FD-4275-8FE5-11B53CF38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014878A-F933-408B-A8C5-8853A9EB4D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4358457-400C-407C-B1C7-322E3A951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B5C445F-93DC-425D-8531-0B9FF4434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D7CA6C4-0411-42B4-9084-F7340B4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B0122352-D2A8-463A-98F7-51B4C4409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4487B0-7E70-4CC9-8B33-D35456E9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385410"/>
            <a:ext cx="8761413" cy="70696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EBEBEB"/>
                </a:solidFill>
              </a:rPr>
              <a:t>Introduction 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6A0E89-562A-4A9E-98AC-2BA897ABB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6E9754-935A-4F55-B413-3AB796CB22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926483"/>
              </p:ext>
            </p:extLst>
          </p:nvPr>
        </p:nvGraphicFramePr>
        <p:xfrm>
          <a:off x="1286934" y="116459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303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6EF7755A-628F-449E-86BB-855B5DDC2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8884C5-F041-4E45-B72E-E92E909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1"/>
                </a:solidFill>
              </a:rPr>
              <a:t>What is data encryption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C202E-6B0A-4EDA-8951-FF59D8B7E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45" y="2373462"/>
            <a:ext cx="8825659" cy="3416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Data encryption helps in translating the data in different forms and make it a code so that it does not let people access the data which becomes in the form of secret keys. </a:t>
            </a:r>
          </a:p>
          <a:p>
            <a:pPr marL="0" indent="0"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r>
              <a:rPr lang="en-GB" sz="2400" b="1" dirty="0">
                <a:solidFill>
                  <a:schemeClr val="tx1"/>
                </a:solidFill>
              </a:rPr>
              <a:t>It is also known as ciphertext and plaintext. </a:t>
            </a:r>
          </a:p>
          <a:p>
            <a:pPr marL="0" indent="0"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r>
              <a:rPr lang="en-GB" sz="2400" b="1" dirty="0">
                <a:solidFill>
                  <a:schemeClr val="tx1"/>
                </a:solidFill>
              </a:rPr>
              <a:t>There are two types of data encryptions that are symmetric and asymmetric data encryption. </a:t>
            </a:r>
          </a:p>
        </p:txBody>
      </p:sp>
    </p:spTree>
    <p:extLst>
      <p:ext uri="{BB962C8B-B14F-4D97-AF65-F5344CB8AC3E}">
        <p14:creationId xmlns:p14="http://schemas.microsoft.com/office/powerpoint/2010/main" val="3506356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A0A7-50FD-4432-9182-3C6F5BB0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 b="1" dirty="0"/>
              <a:t>Aims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593BB-E4C0-4421-B75A-C6289E4B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27" y="2143425"/>
            <a:ext cx="5091317" cy="459524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b="1" dirty="0"/>
              <a:t>The main purpose of the data encryption is protecting the confidentiality of the digital data which is stored in systems of computers.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b="1" dirty="0"/>
          </a:p>
          <a:p>
            <a:pPr>
              <a:lnSpc>
                <a:spcPct val="90000"/>
              </a:lnSpc>
            </a:pPr>
            <a:r>
              <a:rPr lang="en-GB" sz="2000" b="1" dirty="0"/>
              <a:t>The transmitting of the data is done with the help of internet. 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b="1" dirty="0"/>
          </a:p>
          <a:p>
            <a:pPr>
              <a:lnSpc>
                <a:spcPct val="90000"/>
              </a:lnSpc>
            </a:pPr>
            <a:r>
              <a:rPr lang="en-GB" sz="2000" b="1" dirty="0"/>
              <a:t>It certainly gives algorithms that help in making the security proper and consist of different aspects like integrity, authentication etc. </a:t>
            </a:r>
          </a:p>
        </p:txBody>
      </p:sp>
      <p:pic>
        <p:nvPicPr>
          <p:cNvPr id="4" name="Picture 4" descr="A picture containing engine, gear, control panel&#10;&#10;Description automatically generated">
            <a:extLst>
              <a:ext uri="{FF2B5EF4-FFF2-40B4-BE49-F238E27FC236}">
                <a16:creationId xmlns:a16="http://schemas.microsoft.com/office/drawing/2014/main" id="{8BE85478-53F0-4C84-9460-6F79F4BA2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0" r="1" b="1987"/>
          <a:stretch/>
        </p:blipFill>
        <p:spPr>
          <a:xfrm>
            <a:off x="5488164" y="2775951"/>
            <a:ext cx="6158802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64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DD77F-C60D-4048-A072-A8FD70AD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95" y="801140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>
                <a:solidFill>
                  <a:schemeClr val="tx1"/>
                </a:solidFill>
              </a:rPr>
              <a:t>Benefits of data encryption </a:t>
            </a:r>
          </a:p>
        </p:txBody>
      </p:sp>
      <p:pic>
        <p:nvPicPr>
          <p:cNvPr id="4" name="Picture 4" descr="A picture containing person, hand&#10;&#10;Description automatically generated">
            <a:extLst>
              <a:ext uri="{FF2B5EF4-FFF2-40B4-BE49-F238E27FC236}">
                <a16:creationId xmlns:a16="http://schemas.microsoft.com/office/drawing/2014/main" id="{A5220013-3FC7-4A93-B060-EBF085355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049" b="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4F7E4-A791-4649-AB90-F222BE4F5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38" y="1991505"/>
            <a:ext cx="3838216" cy="4962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600" b="1" dirty="0">
                <a:solidFill>
                  <a:schemeClr val="tx1"/>
                </a:solidFill>
              </a:rPr>
              <a:t>It helps in protecting the privacy of the individual. 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b="1" dirty="0">
                <a:solidFill>
                  <a:schemeClr val="tx1"/>
                </a:solidFill>
              </a:rPr>
              <a:t>It helps in prevention of the theft identification and also Ransomware blackmail. 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b="1" dirty="0">
                <a:solidFill>
                  <a:schemeClr val="tx1"/>
                </a:solidFill>
              </a:rPr>
              <a:t>It helps in sharing the files securely. 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b="1" dirty="0">
                <a:solidFill>
                  <a:schemeClr val="tx1"/>
                </a:solidFill>
              </a:rPr>
              <a:t>It provides solution of file encryption.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b="1" dirty="0">
                <a:solidFill>
                  <a:schemeClr val="tx1"/>
                </a:solidFill>
              </a:rPr>
              <a:t>It protects the devices when they are stolen or lost. 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7136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52F6DBF-1805-4FD9-AFA3-C8642175F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6804720-2C7A-43ED-9C38-B49DBB61A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2" r="-1" b="15720"/>
          <a:stretch/>
        </p:blipFill>
        <p:spPr>
          <a:xfrm>
            <a:off x="474132" y="462116"/>
            <a:ext cx="11243735" cy="59217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79B2C4-EF9C-492F-BC64-5300A7A2F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99BEDA-CEC9-4E6C-B05D-1353D0F16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43000" y="1295400"/>
            <a:ext cx="9982200" cy="4267200"/>
          </a:xfrm>
          <a:prstGeom prst="rect">
            <a:avLst/>
          </a:prstGeom>
          <a:solidFill>
            <a:srgbClr val="00000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BF20E-BE44-4A83-A47A-7AA9EF1AD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532" y="872707"/>
            <a:ext cx="8620967" cy="855132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Drawbacks of data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E3DF9-01CB-4012-BD91-108A80D26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408" y="1857395"/>
            <a:ext cx="8254999" cy="2971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b="1" dirty="0">
                <a:solidFill>
                  <a:srgbClr val="FFFFFF"/>
                </a:solidFill>
              </a:rPr>
              <a:t>Forgetting the passwords is a disadvantage of the file encryption as an individual needs password for decrypting and encrypting the file. </a:t>
            </a:r>
            <a:endParaRPr lang="en-US" sz="2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rgbClr val="FFFFFF"/>
              </a:solidFill>
            </a:endParaRPr>
          </a:p>
          <a:p>
            <a:r>
              <a:rPr lang="en-GB" sz="2000" b="1" dirty="0">
                <a:solidFill>
                  <a:srgbClr val="FFFFFF"/>
                </a:solidFill>
              </a:rPr>
              <a:t>It requires cooperation. </a:t>
            </a:r>
          </a:p>
          <a:p>
            <a:pPr marL="0" indent="0">
              <a:buNone/>
            </a:pPr>
            <a:endParaRPr lang="en-GB" sz="2000" b="1" dirty="0">
              <a:solidFill>
                <a:srgbClr val="FFFFFF"/>
              </a:solidFill>
            </a:endParaRPr>
          </a:p>
          <a:p>
            <a:r>
              <a:rPr lang="en-GB" sz="2000" b="1" dirty="0">
                <a:solidFill>
                  <a:srgbClr val="FFFFFF"/>
                </a:solidFill>
              </a:rPr>
              <a:t>It increases the rates of suspicions.</a:t>
            </a:r>
          </a:p>
          <a:p>
            <a:pPr marL="0" indent="0">
              <a:buNone/>
            </a:pPr>
            <a:endParaRPr lang="en-GB" sz="2000" b="1" dirty="0">
              <a:solidFill>
                <a:srgbClr val="FFFFFF"/>
              </a:solidFill>
            </a:endParaRPr>
          </a:p>
          <a:p>
            <a:r>
              <a:rPr lang="en-GB" sz="2000" b="1" dirty="0">
                <a:solidFill>
                  <a:srgbClr val="FFFFFF"/>
                </a:solidFill>
              </a:rPr>
              <a:t>It develops fake sense of securities. </a:t>
            </a:r>
          </a:p>
        </p:txBody>
      </p:sp>
    </p:spTree>
    <p:extLst>
      <p:ext uri="{BB962C8B-B14F-4D97-AF65-F5344CB8AC3E}">
        <p14:creationId xmlns:p14="http://schemas.microsoft.com/office/powerpoint/2010/main" val="2356049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76999-E4E3-4F80-8EAC-86CDF7F8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85" y="484838"/>
            <a:ext cx="2942210" cy="1020232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tx1"/>
                </a:solidFill>
              </a:rPr>
              <a:t>Conclusion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C906B0-2B8C-4230-A9CC-43A629794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03" b="2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6D8AE-F9A6-428A-937C-8B494BE14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85" y="1430787"/>
            <a:ext cx="3133726" cy="38989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chemeClr val="tx1"/>
                </a:solidFill>
              </a:rPr>
              <a:t>This presentation further concludes that  </a:t>
            </a:r>
            <a:r>
              <a:rPr lang="en-GB" sz="2000" b="1" dirty="0">
                <a:solidFill>
                  <a:schemeClr val="tx1"/>
                </a:solidFill>
                <a:ea typeface="+mn-lt"/>
                <a:cs typeface="+mn-lt"/>
              </a:rPr>
              <a:t>Data encryption helps in translating the data in different forms and make it a code.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b="1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chemeClr val="tx1"/>
                </a:solidFill>
                <a:ea typeface="+mn-lt"/>
                <a:cs typeface="+mn-lt"/>
              </a:rPr>
              <a:t>It helps in prevention of the theft identification and also Ransomware blackmail. </a:t>
            </a:r>
            <a:endParaRPr lang="en-US" sz="2000" b="1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 b="1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chemeClr val="tx1"/>
                </a:solidFill>
                <a:ea typeface="+mn-lt"/>
                <a:cs typeface="+mn-lt"/>
              </a:rPr>
              <a:t>It increases the rates of suspicions. 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GB" sz="20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8969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F4F3ED-4A4F-41BE-B798-0FFA8E4F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GB" sz="3200" b="1">
                <a:solidFill>
                  <a:schemeClr val="tx1"/>
                </a:solidFill>
              </a:rPr>
              <a:t>References</a:t>
            </a:r>
            <a:endParaRPr lang="en-US" sz="3200" b="1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26C0-7DE0-47E8-9C7A-99D387064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556" y="1360950"/>
            <a:ext cx="5302189" cy="4739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b="1" dirty="0">
                <a:solidFill>
                  <a:schemeClr val="tx1"/>
                </a:solidFill>
                <a:ea typeface="+mn-lt"/>
                <a:cs typeface="+mn-lt"/>
              </a:rPr>
              <a:t>Bhanot, R., &amp; Hans, R. (2015). A review and comparative analysis of various encryption algorithms. </a:t>
            </a:r>
            <a:r>
              <a:rPr lang="en-GB" sz="2000" b="1" i="1" dirty="0">
                <a:solidFill>
                  <a:schemeClr val="tx1"/>
                </a:solidFill>
                <a:ea typeface="+mn-lt"/>
                <a:cs typeface="+mn-lt"/>
              </a:rPr>
              <a:t>International Journal of Security and Its Applications</a:t>
            </a:r>
            <a:r>
              <a:rPr lang="en-GB" sz="2000" b="1" dirty="0">
                <a:solidFill>
                  <a:schemeClr val="tx1"/>
                </a:solidFill>
                <a:ea typeface="+mn-lt"/>
                <a:cs typeface="+mn-lt"/>
              </a:rPr>
              <a:t>, </a:t>
            </a:r>
            <a:r>
              <a:rPr lang="en-GB" sz="2000" b="1" i="1" dirty="0">
                <a:solidFill>
                  <a:schemeClr val="tx1"/>
                </a:solidFill>
                <a:ea typeface="+mn-lt"/>
                <a:cs typeface="+mn-lt"/>
              </a:rPr>
              <a:t>9</a:t>
            </a:r>
            <a:r>
              <a:rPr lang="en-GB" sz="2000" b="1" dirty="0">
                <a:solidFill>
                  <a:schemeClr val="tx1"/>
                </a:solidFill>
                <a:ea typeface="+mn-lt"/>
                <a:cs typeface="+mn-lt"/>
              </a:rPr>
              <a:t>(4), 289-306.</a:t>
            </a:r>
          </a:p>
          <a:p>
            <a:pPr marL="0" indent="0">
              <a:buNone/>
            </a:pPr>
            <a:endParaRPr lang="en-GB" sz="20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GB" sz="2000" b="1" dirty="0">
                <a:solidFill>
                  <a:schemeClr val="tx1"/>
                </a:solidFill>
                <a:ea typeface="+mn-lt"/>
                <a:cs typeface="+mn-lt"/>
              </a:rPr>
              <a:t>Shah Kruti, R., &amp; Gambhava, B. (2012). New approach of data encryption standard algorithm. </a:t>
            </a:r>
            <a:r>
              <a:rPr lang="en-GB" sz="2000" b="1" i="1" dirty="0">
                <a:solidFill>
                  <a:schemeClr val="tx1"/>
                </a:solidFill>
                <a:ea typeface="+mn-lt"/>
                <a:cs typeface="+mn-lt"/>
              </a:rPr>
              <a:t>International Journal of Soft Computing and Engineering (IJSCE) ISSN</a:t>
            </a:r>
            <a:r>
              <a:rPr lang="en-GB" sz="2000" b="1" dirty="0">
                <a:solidFill>
                  <a:schemeClr val="tx1"/>
                </a:solidFill>
                <a:ea typeface="+mn-lt"/>
                <a:cs typeface="+mn-lt"/>
              </a:rPr>
              <a:t>, 2231-2307.</a:t>
            </a:r>
            <a:endParaRPr lang="en-GB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29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TF00001243</Template>
  <TotalTime>0</TotalTime>
  <Words>1</Words>
  <Application>Microsoft Office PowerPoint</Application>
  <PresentationFormat>Widescreen</PresentationFormat>
  <Paragraphs>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 Boardroom</vt:lpstr>
      <vt:lpstr>Benefits and drawbacks of data encryption </vt:lpstr>
      <vt:lpstr>Introduction </vt:lpstr>
      <vt:lpstr>What is data encryption </vt:lpstr>
      <vt:lpstr>Aims and objectives</vt:lpstr>
      <vt:lpstr>Benefits of data encryption </vt:lpstr>
      <vt:lpstr>Drawbacks of data encryption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247</cp:revision>
  <dcterms:created xsi:type="dcterms:W3CDTF">2021-10-19T12:23:33Z</dcterms:created>
  <dcterms:modified xsi:type="dcterms:W3CDTF">2021-10-19T13:04:42Z</dcterms:modified>
</cp:coreProperties>
</file>