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43" d="100"/>
          <a:sy n="43" d="100"/>
        </p:scale>
        <p:origin x="77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/>
              <a:t>Manage people performance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/>
              <a:t>BSBMGT502</a:t>
            </a:r>
          </a:p>
        </p:txBody>
      </p:sp>
    </p:spTree>
    <p:extLst>
      <p:ext uri="{BB962C8B-B14F-4D97-AF65-F5344CB8AC3E}">
        <p14:creationId xmlns:p14="http://schemas.microsoft.com/office/powerpoint/2010/main" val="286100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management processes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collaborative, communication based process where management and employees works together for the planning, monitoring and reviewing the objectives of the employees. </a:t>
            </a:r>
          </a:p>
          <a:p>
            <a:r>
              <a:rPr lang="en-US" dirty="0" smtClean="0"/>
              <a:t>Four steps of the performance management process are-</a:t>
            </a:r>
          </a:p>
          <a:p>
            <a:r>
              <a:rPr lang="en-US" dirty="0" smtClean="0"/>
              <a:t>Planning</a:t>
            </a:r>
          </a:p>
          <a:p>
            <a:r>
              <a:rPr lang="en-US" dirty="0" smtClean="0"/>
              <a:t>Monitoring </a:t>
            </a:r>
          </a:p>
          <a:p>
            <a:r>
              <a:rPr lang="en-US" dirty="0" smtClean="0"/>
              <a:t>Redwing </a:t>
            </a:r>
          </a:p>
          <a:p>
            <a:r>
              <a:rPr lang="en-US" dirty="0" smtClean="0"/>
              <a:t>Rewarding </a:t>
            </a:r>
          </a:p>
        </p:txBody>
      </p:sp>
    </p:spTree>
    <p:extLst>
      <p:ext uri="{BB962C8B-B14F-4D97-AF65-F5344CB8AC3E}">
        <p14:creationId xmlns:p14="http://schemas.microsoft.com/office/powerpoint/2010/main" val="3695163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the Performance management process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of the steps which must be followed for creating the Performance management plan are-</a:t>
            </a:r>
          </a:p>
          <a:p>
            <a:r>
              <a:rPr lang="en-US" dirty="0" smtClean="0"/>
              <a:t>Performance management goals are set</a:t>
            </a:r>
          </a:p>
          <a:p>
            <a:r>
              <a:rPr lang="en-US" dirty="0" smtClean="0"/>
              <a:t>Performance review system is reviewed.</a:t>
            </a:r>
          </a:p>
          <a:p>
            <a:r>
              <a:rPr lang="en-US" dirty="0" smtClean="0"/>
              <a:t>Strong feedback giving skills are developed</a:t>
            </a:r>
          </a:p>
          <a:p>
            <a:r>
              <a:rPr lang="en-US" dirty="0" smtClean="0"/>
              <a:t>Ongoing employee performance management </a:t>
            </a:r>
          </a:p>
        </p:txBody>
      </p:sp>
    </p:spTree>
    <p:extLst>
      <p:ext uri="{BB962C8B-B14F-4D97-AF65-F5344CB8AC3E}">
        <p14:creationId xmlns:p14="http://schemas.microsoft.com/office/powerpoint/2010/main" val="4055709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Policy statement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Boutique builds Australia seeks to provide the environment for all the employees of the boutique build Australia to know the impact regarding their contribution to achieving the organizational </a:t>
            </a:r>
            <a:r>
              <a:rPr lang="en-US" dirty="0" smtClean="0"/>
              <a:t>goal.</a:t>
            </a:r>
          </a:p>
          <a:p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the ongoing professional and personal growth to provide the opportunity to the employees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Therefore, on the annual performance review, a strong performance base can be accomplished. 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79258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management policy and procedure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performance management policy and procedure covers-</a:t>
            </a:r>
          </a:p>
          <a:p>
            <a:r>
              <a:rPr lang="en-US" dirty="0" smtClean="0"/>
              <a:t>Performance appraisal </a:t>
            </a:r>
          </a:p>
          <a:p>
            <a:r>
              <a:rPr lang="en-US" dirty="0" smtClean="0"/>
              <a:t>Recruitment, determination and enlistment of the staff</a:t>
            </a:r>
          </a:p>
          <a:p>
            <a:r>
              <a:rPr lang="en-US" dirty="0" smtClean="0"/>
              <a:t>Disciplinary procedure</a:t>
            </a:r>
          </a:p>
          <a:p>
            <a:r>
              <a:rPr lang="en-US" dirty="0" smtClean="0"/>
              <a:t>Terminations</a:t>
            </a:r>
          </a:p>
          <a:p>
            <a:r>
              <a:rPr lang="en-US" dirty="0" smtClean="0"/>
              <a:t>Grievances</a:t>
            </a:r>
          </a:p>
          <a:p>
            <a:r>
              <a:rPr lang="en-US" dirty="0" smtClean="0"/>
              <a:t>Rewards</a:t>
            </a:r>
          </a:p>
          <a:p>
            <a:r>
              <a:rPr lang="en-US" dirty="0" smtClean="0"/>
              <a:t>Code of conduct </a:t>
            </a:r>
          </a:p>
          <a:p>
            <a:r>
              <a:rPr lang="en-US" dirty="0" smtClean="0"/>
              <a:t>Successful planning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93583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teps in the Appraisal Process | Human Resources Management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577" y="195598"/>
            <a:ext cx="3101242" cy="6415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724460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184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Wisp</vt:lpstr>
      <vt:lpstr>Manage people performance</vt:lpstr>
      <vt:lpstr>Performance management processes</vt:lpstr>
      <vt:lpstr>Steps of the Performance management process</vt:lpstr>
      <vt:lpstr>Policy statement </vt:lpstr>
      <vt:lpstr>Performance management policy and procedure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2022-02-10T07:52:09Z</dcterms:created>
  <dcterms:modified xsi:type="dcterms:W3CDTF">2022-02-10T08:43:49Z</dcterms:modified>
</cp:coreProperties>
</file>